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heme/theme3.xml" ContentType="application/vnd.openxmlformats-officedocument.theme+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11"/>
  </p:notesMasterIdLst>
  <p:sldIdLst>
    <p:sldId id="259" r:id="rId3"/>
    <p:sldId id="293" r:id="rId4"/>
    <p:sldId id="298" r:id="rId5"/>
    <p:sldId id="299" r:id="rId6"/>
    <p:sldId id="300" r:id="rId7"/>
    <p:sldId id="301" r:id="rId8"/>
    <p:sldId id="297" r:id="rId9"/>
    <p:sldId id="291" r:id="rId10"/>
  </p:sldIdLst>
  <p:sldSz cx="12192000" cy="6858000"/>
  <p:notesSz cx="6858000" cy="9144000"/>
  <p:custDataLst>
    <p:tags r:id="rId1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UANG, Junchao [BSE]" initials="HJ[" lastIdx="17" clrIdx="0"/>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F5199"/>
    <a:srgbClr val="16D4EA"/>
    <a:srgbClr val="AFDDFF"/>
    <a:srgbClr val="2573C5"/>
    <a:srgbClr val="C9CB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14" d="100"/>
          <a:sy n="114" d="100"/>
        </p:scale>
        <p:origin x="47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commentAuthors" Target="commentAuthor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gs" Target="tags/tag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hdphoto1.wdp>
</file>

<file path=ppt/media/image1.png>
</file>

<file path=ppt/media/image2.png>
</file>

<file path=ppt/media/image3.png>
</file>

<file path=ppt/media/image4.svg>
</file>

<file path=ppt/media/image5.png>
</file>

<file path=ppt/media/image6.png>
</file>

<file path=ppt/media/image7.gif>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2023/4/24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tags" Target="../tags/tag15.xml"/><Relationship Id="rId13" Type="http://schemas.openxmlformats.org/officeDocument/2006/relationships/tags" Target="../tags/tag20.xml"/><Relationship Id="rId3" Type="http://schemas.openxmlformats.org/officeDocument/2006/relationships/tags" Target="../tags/tag10.xml"/><Relationship Id="rId7" Type="http://schemas.openxmlformats.org/officeDocument/2006/relationships/tags" Target="../tags/tag14.xml"/><Relationship Id="rId12" Type="http://schemas.openxmlformats.org/officeDocument/2006/relationships/tags" Target="../tags/tag19.xml"/><Relationship Id="rId17" Type="http://schemas.openxmlformats.org/officeDocument/2006/relationships/slideMaster" Target="../slideMasters/slideMaster1.xml"/><Relationship Id="rId2" Type="http://schemas.openxmlformats.org/officeDocument/2006/relationships/tags" Target="../tags/tag9.xml"/><Relationship Id="rId16" Type="http://schemas.openxmlformats.org/officeDocument/2006/relationships/tags" Target="../tags/tag23.xml"/><Relationship Id="rId1" Type="http://schemas.openxmlformats.org/officeDocument/2006/relationships/tags" Target="../tags/tag8.xml"/><Relationship Id="rId6" Type="http://schemas.openxmlformats.org/officeDocument/2006/relationships/tags" Target="../tags/tag13.xml"/><Relationship Id="rId11" Type="http://schemas.openxmlformats.org/officeDocument/2006/relationships/tags" Target="../tags/tag18.xml"/><Relationship Id="rId5" Type="http://schemas.openxmlformats.org/officeDocument/2006/relationships/tags" Target="../tags/tag12.xml"/><Relationship Id="rId15" Type="http://schemas.openxmlformats.org/officeDocument/2006/relationships/tags" Target="../tags/tag22.xml"/><Relationship Id="rId10" Type="http://schemas.openxmlformats.org/officeDocument/2006/relationships/tags" Target="../tags/tag17.xml"/><Relationship Id="rId4" Type="http://schemas.openxmlformats.org/officeDocument/2006/relationships/tags" Target="../tags/tag11.xml"/><Relationship Id="rId9" Type="http://schemas.openxmlformats.org/officeDocument/2006/relationships/tags" Target="../tags/tag16.xml"/><Relationship Id="rId14" Type="http://schemas.openxmlformats.org/officeDocument/2006/relationships/tags" Target="../tags/tag2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83.xml"/><Relationship Id="rId2" Type="http://schemas.openxmlformats.org/officeDocument/2006/relationships/tags" Target="../tags/tag82.xml"/><Relationship Id="rId1" Type="http://schemas.openxmlformats.org/officeDocument/2006/relationships/tags" Target="../tags/tag81.xml"/><Relationship Id="rId5" Type="http://schemas.openxmlformats.org/officeDocument/2006/relationships/slideMaster" Target="../slideMasters/slideMaster1.xml"/><Relationship Id="rId4" Type="http://schemas.openxmlformats.org/officeDocument/2006/relationships/tags" Target="../tags/tag84.xml"/></Relationships>
</file>

<file path=ppt/slideLayouts/_rels/slideLayout11.xml.rels><?xml version="1.0" encoding="UTF-8" standalone="yes"?>
<Relationships xmlns="http://schemas.openxmlformats.org/package/2006/relationships"><Relationship Id="rId8" Type="http://schemas.openxmlformats.org/officeDocument/2006/relationships/tags" Target="../tags/tag92.xml"/><Relationship Id="rId13" Type="http://schemas.openxmlformats.org/officeDocument/2006/relationships/tags" Target="../tags/tag97.xml"/><Relationship Id="rId3" Type="http://schemas.openxmlformats.org/officeDocument/2006/relationships/tags" Target="../tags/tag87.xml"/><Relationship Id="rId7" Type="http://schemas.openxmlformats.org/officeDocument/2006/relationships/tags" Target="../tags/tag91.xml"/><Relationship Id="rId12" Type="http://schemas.openxmlformats.org/officeDocument/2006/relationships/tags" Target="../tags/tag96.xml"/><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tags" Target="../tags/tag90.xml"/><Relationship Id="rId11" Type="http://schemas.openxmlformats.org/officeDocument/2006/relationships/tags" Target="../tags/tag95.xml"/><Relationship Id="rId5" Type="http://schemas.openxmlformats.org/officeDocument/2006/relationships/tags" Target="../tags/tag89.xml"/><Relationship Id="rId15" Type="http://schemas.openxmlformats.org/officeDocument/2006/relationships/slideMaster" Target="../slideMasters/slideMaster1.xml"/><Relationship Id="rId10" Type="http://schemas.openxmlformats.org/officeDocument/2006/relationships/tags" Target="../tags/tag94.xml"/><Relationship Id="rId4" Type="http://schemas.openxmlformats.org/officeDocument/2006/relationships/tags" Target="../tags/tag88.xml"/><Relationship Id="rId9" Type="http://schemas.openxmlformats.org/officeDocument/2006/relationships/tags" Target="../tags/tag93.xml"/><Relationship Id="rId14" Type="http://schemas.openxmlformats.org/officeDocument/2006/relationships/tags" Target="../tags/tag98.xml"/></Relationships>
</file>

<file path=ppt/slideLayouts/_rels/slideLayout12.xml.rels><?xml version="1.0" encoding="UTF-8" standalone="yes"?>
<Relationships xmlns="http://schemas.openxmlformats.org/package/2006/relationships"><Relationship Id="rId8" Type="http://schemas.openxmlformats.org/officeDocument/2006/relationships/tags" Target="../tags/tag112.xml"/><Relationship Id="rId13" Type="http://schemas.openxmlformats.org/officeDocument/2006/relationships/tags" Target="../tags/tag117.xml"/><Relationship Id="rId3" Type="http://schemas.openxmlformats.org/officeDocument/2006/relationships/tags" Target="../tags/tag107.xml"/><Relationship Id="rId7" Type="http://schemas.openxmlformats.org/officeDocument/2006/relationships/tags" Target="../tags/tag111.xml"/><Relationship Id="rId12" Type="http://schemas.openxmlformats.org/officeDocument/2006/relationships/tags" Target="../tags/tag116.xml"/><Relationship Id="rId17" Type="http://schemas.openxmlformats.org/officeDocument/2006/relationships/slideMaster" Target="../slideMasters/slideMaster2.xml"/><Relationship Id="rId2" Type="http://schemas.openxmlformats.org/officeDocument/2006/relationships/tags" Target="../tags/tag106.xml"/><Relationship Id="rId16" Type="http://schemas.openxmlformats.org/officeDocument/2006/relationships/tags" Target="../tags/tag120.xml"/><Relationship Id="rId1" Type="http://schemas.openxmlformats.org/officeDocument/2006/relationships/tags" Target="../tags/tag105.xml"/><Relationship Id="rId6" Type="http://schemas.openxmlformats.org/officeDocument/2006/relationships/tags" Target="../tags/tag110.xml"/><Relationship Id="rId11" Type="http://schemas.openxmlformats.org/officeDocument/2006/relationships/tags" Target="../tags/tag115.xml"/><Relationship Id="rId5" Type="http://schemas.openxmlformats.org/officeDocument/2006/relationships/tags" Target="../tags/tag109.xml"/><Relationship Id="rId15" Type="http://schemas.openxmlformats.org/officeDocument/2006/relationships/tags" Target="../tags/tag119.xml"/><Relationship Id="rId10" Type="http://schemas.openxmlformats.org/officeDocument/2006/relationships/tags" Target="../tags/tag114.xml"/><Relationship Id="rId4" Type="http://schemas.openxmlformats.org/officeDocument/2006/relationships/tags" Target="../tags/tag108.xml"/><Relationship Id="rId9" Type="http://schemas.openxmlformats.org/officeDocument/2006/relationships/tags" Target="../tags/tag113.xml"/><Relationship Id="rId14" Type="http://schemas.openxmlformats.org/officeDocument/2006/relationships/tags" Target="../tags/tag118.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123.xml"/><Relationship Id="rId2" Type="http://schemas.openxmlformats.org/officeDocument/2006/relationships/tags" Target="../tags/tag122.xml"/><Relationship Id="rId1" Type="http://schemas.openxmlformats.org/officeDocument/2006/relationships/tags" Target="../tags/tag121.xml"/><Relationship Id="rId6" Type="http://schemas.openxmlformats.org/officeDocument/2006/relationships/slideMaster" Target="../slideMasters/slideMaster2.xml"/><Relationship Id="rId5" Type="http://schemas.openxmlformats.org/officeDocument/2006/relationships/tags" Target="../tags/tag125.xml"/><Relationship Id="rId4" Type="http://schemas.openxmlformats.org/officeDocument/2006/relationships/tags" Target="../tags/tag124.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133.xml"/><Relationship Id="rId13" Type="http://schemas.openxmlformats.org/officeDocument/2006/relationships/tags" Target="../tags/tag138.xml"/><Relationship Id="rId18" Type="http://schemas.openxmlformats.org/officeDocument/2006/relationships/tags" Target="../tags/tag143.xml"/><Relationship Id="rId3" Type="http://schemas.openxmlformats.org/officeDocument/2006/relationships/tags" Target="../tags/tag128.xml"/><Relationship Id="rId21" Type="http://schemas.openxmlformats.org/officeDocument/2006/relationships/slideMaster" Target="../slideMasters/slideMaster2.xml"/><Relationship Id="rId7" Type="http://schemas.openxmlformats.org/officeDocument/2006/relationships/tags" Target="../tags/tag132.xml"/><Relationship Id="rId12" Type="http://schemas.openxmlformats.org/officeDocument/2006/relationships/tags" Target="../tags/tag137.xml"/><Relationship Id="rId17" Type="http://schemas.openxmlformats.org/officeDocument/2006/relationships/tags" Target="../tags/tag142.xml"/><Relationship Id="rId2" Type="http://schemas.openxmlformats.org/officeDocument/2006/relationships/tags" Target="../tags/tag127.xml"/><Relationship Id="rId16" Type="http://schemas.openxmlformats.org/officeDocument/2006/relationships/tags" Target="../tags/tag141.xml"/><Relationship Id="rId20" Type="http://schemas.openxmlformats.org/officeDocument/2006/relationships/tags" Target="../tags/tag145.xml"/><Relationship Id="rId1" Type="http://schemas.openxmlformats.org/officeDocument/2006/relationships/tags" Target="../tags/tag126.xml"/><Relationship Id="rId6" Type="http://schemas.openxmlformats.org/officeDocument/2006/relationships/tags" Target="../tags/tag131.xml"/><Relationship Id="rId11" Type="http://schemas.openxmlformats.org/officeDocument/2006/relationships/tags" Target="../tags/tag136.xml"/><Relationship Id="rId5" Type="http://schemas.openxmlformats.org/officeDocument/2006/relationships/tags" Target="../tags/tag130.xml"/><Relationship Id="rId15" Type="http://schemas.openxmlformats.org/officeDocument/2006/relationships/tags" Target="../tags/tag140.xml"/><Relationship Id="rId10" Type="http://schemas.openxmlformats.org/officeDocument/2006/relationships/tags" Target="../tags/tag135.xml"/><Relationship Id="rId19" Type="http://schemas.openxmlformats.org/officeDocument/2006/relationships/tags" Target="../tags/tag144.xml"/><Relationship Id="rId4" Type="http://schemas.openxmlformats.org/officeDocument/2006/relationships/tags" Target="../tags/tag129.xml"/><Relationship Id="rId9" Type="http://schemas.openxmlformats.org/officeDocument/2006/relationships/tags" Target="../tags/tag134.xml"/><Relationship Id="rId14" Type="http://schemas.openxmlformats.org/officeDocument/2006/relationships/tags" Target="../tags/tag139.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148.xml"/><Relationship Id="rId7" Type="http://schemas.openxmlformats.org/officeDocument/2006/relationships/slideMaster" Target="../slideMasters/slideMaster2.xml"/><Relationship Id="rId2" Type="http://schemas.openxmlformats.org/officeDocument/2006/relationships/tags" Target="../tags/tag147.xml"/><Relationship Id="rId1" Type="http://schemas.openxmlformats.org/officeDocument/2006/relationships/tags" Target="../tags/tag146.xml"/><Relationship Id="rId6" Type="http://schemas.openxmlformats.org/officeDocument/2006/relationships/tags" Target="../tags/tag151.xml"/><Relationship Id="rId5" Type="http://schemas.openxmlformats.org/officeDocument/2006/relationships/tags" Target="../tags/tag150.xml"/><Relationship Id="rId4" Type="http://schemas.openxmlformats.org/officeDocument/2006/relationships/tags" Target="../tags/tag149.xm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159.xml"/><Relationship Id="rId3" Type="http://schemas.openxmlformats.org/officeDocument/2006/relationships/tags" Target="../tags/tag154.xml"/><Relationship Id="rId7" Type="http://schemas.openxmlformats.org/officeDocument/2006/relationships/tags" Target="../tags/tag158.xml"/><Relationship Id="rId2" Type="http://schemas.openxmlformats.org/officeDocument/2006/relationships/tags" Target="../tags/tag153.xml"/><Relationship Id="rId1" Type="http://schemas.openxmlformats.org/officeDocument/2006/relationships/tags" Target="../tags/tag152.xml"/><Relationship Id="rId6" Type="http://schemas.openxmlformats.org/officeDocument/2006/relationships/tags" Target="../tags/tag157.xml"/><Relationship Id="rId5" Type="http://schemas.openxmlformats.org/officeDocument/2006/relationships/tags" Target="../tags/tag156.xml"/><Relationship Id="rId4" Type="http://schemas.openxmlformats.org/officeDocument/2006/relationships/tags" Target="../tags/tag155.xml"/><Relationship Id="rId9"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162.xml"/><Relationship Id="rId2" Type="http://schemas.openxmlformats.org/officeDocument/2006/relationships/tags" Target="../tags/tag161.xml"/><Relationship Id="rId1" Type="http://schemas.openxmlformats.org/officeDocument/2006/relationships/tags" Target="../tags/tag160.xml"/><Relationship Id="rId5" Type="http://schemas.openxmlformats.org/officeDocument/2006/relationships/slideMaster" Target="../slideMasters/slideMaster2.xml"/><Relationship Id="rId4" Type="http://schemas.openxmlformats.org/officeDocument/2006/relationships/tags" Target="../tags/tag163.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166.xml"/><Relationship Id="rId2" Type="http://schemas.openxmlformats.org/officeDocument/2006/relationships/tags" Target="../tags/tag165.xml"/><Relationship Id="rId1" Type="http://schemas.openxmlformats.org/officeDocument/2006/relationships/tags" Target="../tags/tag164.xml"/><Relationship Id="rId4"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169.xml"/><Relationship Id="rId7" Type="http://schemas.openxmlformats.org/officeDocument/2006/relationships/slideMaster" Target="../slideMasters/slideMaster2.xml"/><Relationship Id="rId2" Type="http://schemas.openxmlformats.org/officeDocument/2006/relationships/tags" Target="../tags/tag168.xml"/><Relationship Id="rId1" Type="http://schemas.openxmlformats.org/officeDocument/2006/relationships/tags" Target="../tags/tag167.xml"/><Relationship Id="rId6" Type="http://schemas.openxmlformats.org/officeDocument/2006/relationships/tags" Target="../tags/tag172.xml"/><Relationship Id="rId5" Type="http://schemas.openxmlformats.org/officeDocument/2006/relationships/tags" Target="../tags/tag171.xml"/><Relationship Id="rId4" Type="http://schemas.openxmlformats.org/officeDocument/2006/relationships/tags" Target="../tags/tag170.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slideMaster" Target="../slideMasters/slideMaster1.xml"/><Relationship Id="rId5" Type="http://schemas.openxmlformats.org/officeDocument/2006/relationships/tags" Target="../tags/tag28.xml"/><Relationship Id="rId4" Type="http://schemas.openxmlformats.org/officeDocument/2006/relationships/tags" Target="../tags/tag27.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175.xml"/><Relationship Id="rId2" Type="http://schemas.openxmlformats.org/officeDocument/2006/relationships/tags" Target="../tags/tag174.xml"/><Relationship Id="rId1" Type="http://schemas.openxmlformats.org/officeDocument/2006/relationships/tags" Target="../tags/tag173.xml"/><Relationship Id="rId6" Type="http://schemas.openxmlformats.org/officeDocument/2006/relationships/slideMaster" Target="../slideMasters/slideMaster2.xml"/><Relationship Id="rId5" Type="http://schemas.openxmlformats.org/officeDocument/2006/relationships/tags" Target="../tags/tag177.xml"/><Relationship Id="rId4" Type="http://schemas.openxmlformats.org/officeDocument/2006/relationships/tags" Target="../tags/tag176.xml"/></Relationships>
</file>

<file path=ppt/slideLayouts/_rels/slideLayout21.xml.rels><?xml version="1.0" encoding="UTF-8" standalone="yes"?>
<Relationships xmlns="http://schemas.openxmlformats.org/package/2006/relationships"><Relationship Id="rId3" Type="http://schemas.openxmlformats.org/officeDocument/2006/relationships/tags" Target="../tags/tag180.xml"/><Relationship Id="rId2" Type="http://schemas.openxmlformats.org/officeDocument/2006/relationships/tags" Target="../tags/tag179.xml"/><Relationship Id="rId1" Type="http://schemas.openxmlformats.org/officeDocument/2006/relationships/tags" Target="../tags/tag178.xml"/><Relationship Id="rId5" Type="http://schemas.openxmlformats.org/officeDocument/2006/relationships/slideMaster" Target="../slideMasters/slideMaster2.xml"/><Relationship Id="rId4" Type="http://schemas.openxmlformats.org/officeDocument/2006/relationships/tags" Target="../tags/tag181.xml"/></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189.xml"/><Relationship Id="rId13" Type="http://schemas.openxmlformats.org/officeDocument/2006/relationships/tags" Target="../tags/tag194.xml"/><Relationship Id="rId3" Type="http://schemas.openxmlformats.org/officeDocument/2006/relationships/tags" Target="../tags/tag184.xml"/><Relationship Id="rId7" Type="http://schemas.openxmlformats.org/officeDocument/2006/relationships/tags" Target="../tags/tag188.xml"/><Relationship Id="rId12" Type="http://schemas.openxmlformats.org/officeDocument/2006/relationships/tags" Target="../tags/tag193.xml"/><Relationship Id="rId2" Type="http://schemas.openxmlformats.org/officeDocument/2006/relationships/tags" Target="../tags/tag183.xml"/><Relationship Id="rId1" Type="http://schemas.openxmlformats.org/officeDocument/2006/relationships/tags" Target="../tags/tag182.xml"/><Relationship Id="rId6" Type="http://schemas.openxmlformats.org/officeDocument/2006/relationships/tags" Target="../tags/tag187.xml"/><Relationship Id="rId11" Type="http://schemas.openxmlformats.org/officeDocument/2006/relationships/tags" Target="../tags/tag192.xml"/><Relationship Id="rId5" Type="http://schemas.openxmlformats.org/officeDocument/2006/relationships/tags" Target="../tags/tag186.xml"/><Relationship Id="rId15" Type="http://schemas.openxmlformats.org/officeDocument/2006/relationships/slideMaster" Target="../slideMasters/slideMaster2.xml"/><Relationship Id="rId10" Type="http://schemas.openxmlformats.org/officeDocument/2006/relationships/tags" Target="../tags/tag191.xml"/><Relationship Id="rId4" Type="http://schemas.openxmlformats.org/officeDocument/2006/relationships/tags" Target="../tags/tag185.xml"/><Relationship Id="rId9" Type="http://schemas.openxmlformats.org/officeDocument/2006/relationships/tags" Target="../tags/tag190.xml"/><Relationship Id="rId14" Type="http://schemas.openxmlformats.org/officeDocument/2006/relationships/tags" Target="../tags/tag195.xml"/></Relationships>
</file>

<file path=ppt/slideLayouts/_rels/slideLayout3.xml.rels><?xml version="1.0" encoding="UTF-8" standalone="yes"?>
<Relationships xmlns="http://schemas.openxmlformats.org/package/2006/relationships"><Relationship Id="rId8" Type="http://schemas.openxmlformats.org/officeDocument/2006/relationships/tags" Target="../tags/tag36.xml"/><Relationship Id="rId13" Type="http://schemas.openxmlformats.org/officeDocument/2006/relationships/tags" Target="../tags/tag41.xml"/><Relationship Id="rId18" Type="http://schemas.openxmlformats.org/officeDocument/2006/relationships/tags" Target="../tags/tag46.xml"/><Relationship Id="rId3" Type="http://schemas.openxmlformats.org/officeDocument/2006/relationships/tags" Target="../tags/tag31.xml"/><Relationship Id="rId21" Type="http://schemas.openxmlformats.org/officeDocument/2006/relationships/slideMaster" Target="../slideMasters/slideMaster1.xml"/><Relationship Id="rId7" Type="http://schemas.openxmlformats.org/officeDocument/2006/relationships/tags" Target="../tags/tag35.xml"/><Relationship Id="rId12" Type="http://schemas.openxmlformats.org/officeDocument/2006/relationships/tags" Target="../tags/tag40.xml"/><Relationship Id="rId17" Type="http://schemas.openxmlformats.org/officeDocument/2006/relationships/tags" Target="../tags/tag45.xml"/><Relationship Id="rId2" Type="http://schemas.openxmlformats.org/officeDocument/2006/relationships/tags" Target="../tags/tag30.xml"/><Relationship Id="rId16" Type="http://schemas.openxmlformats.org/officeDocument/2006/relationships/tags" Target="../tags/tag44.xml"/><Relationship Id="rId20" Type="http://schemas.openxmlformats.org/officeDocument/2006/relationships/tags" Target="../tags/tag48.xml"/><Relationship Id="rId1" Type="http://schemas.openxmlformats.org/officeDocument/2006/relationships/tags" Target="../tags/tag29.xml"/><Relationship Id="rId6" Type="http://schemas.openxmlformats.org/officeDocument/2006/relationships/tags" Target="../tags/tag34.xml"/><Relationship Id="rId11" Type="http://schemas.openxmlformats.org/officeDocument/2006/relationships/tags" Target="../tags/tag39.xml"/><Relationship Id="rId5" Type="http://schemas.openxmlformats.org/officeDocument/2006/relationships/tags" Target="../tags/tag33.xml"/><Relationship Id="rId15" Type="http://schemas.openxmlformats.org/officeDocument/2006/relationships/tags" Target="../tags/tag43.xml"/><Relationship Id="rId10" Type="http://schemas.openxmlformats.org/officeDocument/2006/relationships/tags" Target="../tags/tag38.xml"/><Relationship Id="rId19" Type="http://schemas.openxmlformats.org/officeDocument/2006/relationships/tags" Target="../tags/tag47.xml"/><Relationship Id="rId4" Type="http://schemas.openxmlformats.org/officeDocument/2006/relationships/tags" Target="../tags/tag32.xml"/><Relationship Id="rId9" Type="http://schemas.openxmlformats.org/officeDocument/2006/relationships/tags" Target="../tags/tag37.xml"/><Relationship Id="rId14" Type="http://schemas.openxmlformats.org/officeDocument/2006/relationships/tags" Target="../tags/tag42.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51.xml"/><Relationship Id="rId7" Type="http://schemas.openxmlformats.org/officeDocument/2006/relationships/slideMaster" Target="../slideMasters/slideMaster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tags" Target="../tags/tag54.xml"/><Relationship Id="rId5" Type="http://schemas.openxmlformats.org/officeDocument/2006/relationships/tags" Target="../tags/tag53.xml"/><Relationship Id="rId4" Type="http://schemas.openxmlformats.org/officeDocument/2006/relationships/tags" Target="../tags/tag52.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62.xml"/><Relationship Id="rId3" Type="http://schemas.openxmlformats.org/officeDocument/2006/relationships/tags" Target="../tags/tag57.xml"/><Relationship Id="rId7" Type="http://schemas.openxmlformats.org/officeDocument/2006/relationships/tags" Target="../tags/tag61.xm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tags" Target="../tags/tag60.xml"/><Relationship Id="rId5" Type="http://schemas.openxmlformats.org/officeDocument/2006/relationships/tags" Target="../tags/tag59.xml"/><Relationship Id="rId4" Type="http://schemas.openxmlformats.org/officeDocument/2006/relationships/tags" Target="../tags/tag58.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 Id="rId5" Type="http://schemas.openxmlformats.org/officeDocument/2006/relationships/slideMaster" Target="../slideMasters/slideMaster1.xml"/><Relationship Id="rId4" Type="http://schemas.openxmlformats.org/officeDocument/2006/relationships/tags" Target="../tags/tag66.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tags" Target="../tags/tag67.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72.xml"/><Relationship Id="rId7" Type="http://schemas.openxmlformats.org/officeDocument/2006/relationships/slideMaster" Target="../slideMasters/slideMaster1.xml"/><Relationship Id="rId2" Type="http://schemas.openxmlformats.org/officeDocument/2006/relationships/tags" Target="../tags/tag71.xml"/><Relationship Id="rId1" Type="http://schemas.openxmlformats.org/officeDocument/2006/relationships/tags" Target="../tags/tag70.xml"/><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slideMaster" Target="../slideMasters/slideMaster1.xml"/><Relationship Id="rId5" Type="http://schemas.openxmlformats.org/officeDocument/2006/relationships/tags" Target="../tags/tag80.xml"/><Relationship Id="rId4" Type="http://schemas.openxmlformats.org/officeDocument/2006/relationships/tags" Target="../tags/tag7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任意多边形: 形状 3"/>
          <p:cNvSpPr/>
          <p:nvPr>
            <p:custDataLst>
              <p:tags r:id="rId1"/>
            </p:custDataLst>
          </p:nvPr>
        </p:nvSpPr>
        <p:spPr>
          <a:xfrm>
            <a:off x="11123613" y="-7938"/>
            <a:ext cx="1068387" cy="1052513"/>
          </a:xfrm>
          <a:custGeom>
            <a:avLst/>
            <a:gdLst>
              <a:gd name="connsiteX0" fmla="*/ 65352 w 1068729"/>
              <a:gd name="connsiteY0" fmla="*/ 0 h 1052118"/>
              <a:gd name="connsiteX1" fmla="*/ 1068729 w 1068729"/>
              <a:gd name="connsiteY1" fmla="*/ 0 h 1052118"/>
              <a:gd name="connsiteX2" fmla="*/ 1068729 w 1068729"/>
              <a:gd name="connsiteY2" fmla="*/ 977750 h 1052118"/>
              <a:gd name="connsiteX3" fmla="*/ 1040113 w 1068729"/>
              <a:gd name="connsiteY3" fmla="*/ 993283 h 1052118"/>
              <a:gd name="connsiteX4" fmla="*/ 748689 w 1068729"/>
              <a:gd name="connsiteY4" fmla="*/ 1052118 h 1052118"/>
              <a:gd name="connsiteX5" fmla="*/ 0 w 1068729"/>
              <a:gd name="connsiteY5" fmla="*/ 303429 h 1052118"/>
              <a:gd name="connsiteX6" fmla="*/ 58836 w 1068729"/>
              <a:gd name="connsiteY6" fmla="*/ 12005 h 10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729" h="1052118">
                <a:moveTo>
                  <a:pt x="65352" y="0"/>
                </a:moveTo>
                <a:lnTo>
                  <a:pt x="1068729" y="0"/>
                </a:lnTo>
                <a:lnTo>
                  <a:pt x="1068729" y="977750"/>
                </a:lnTo>
                <a:lnTo>
                  <a:pt x="1040113" y="993283"/>
                </a:lnTo>
                <a:cubicBezTo>
                  <a:pt x="950541" y="1031168"/>
                  <a:pt x="852062" y="1052118"/>
                  <a:pt x="748689" y="1052118"/>
                </a:cubicBezTo>
                <a:cubicBezTo>
                  <a:pt x="335199" y="1052118"/>
                  <a:pt x="0" y="716919"/>
                  <a:pt x="0" y="303429"/>
                </a:cubicBezTo>
                <a:cubicBezTo>
                  <a:pt x="0" y="200056"/>
                  <a:pt x="20950" y="101577"/>
                  <a:pt x="58836" y="1200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5" name="椭圆 4"/>
          <p:cNvSpPr/>
          <p:nvPr>
            <p:custDataLst>
              <p:tags r:id="rId2"/>
            </p:custDataLst>
          </p:nvPr>
        </p:nvSpPr>
        <p:spPr>
          <a:xfrm>
            <a:off x="8029575" y="458788"/>
            <a:ext cx="741363" cy="7413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6" name="任意多边形: 形状 5"/>
          <p:cNvSpPr/>
          <p:nvPr>
            <p:custDataLst>
              <p:tags r:id="rId3"/>
            </p:custDataLst>
          </p:nvPr>
        </p:nvSpPr>
        <p:spPr>
          <a:xfrm>
            <a:off x="3287713" y="-7938"/>
            <a:ext cx="1457325" cy="584201"/>
          </a:xfrm>
          <a:custGeom>
            <a:avLst/>
            <a:gdLst>
              <a:gd name="connsiteX0" fmla="*/ 0 w 1458561"/>
              <a:gd name="connsiteY0" fmla="*/ 0 h 584280"/>
              <a:gd name="connsiteX1" fmla="*/ 1458561 w 1458561"/>
              <a:gd name="connsiteY1" fmla="*/ 0 h 584280"/>
              <a:gd name="connsiteX2" fmla="*/ 1419134 w 1458561"/>
              <a:gd name="connsiteY2" fmla="*/ 127015 h 584280"/>
              <a:gd name="connsiteX3" fmla="*/ 729281 w 1458561"/>
              <a:gd name="connsiteY3" fmla="*/ 584280 h 584280"/>
              <a:gd name="connsiteX4" fmla="*/ 39427 w 1458561"/>
              <a:gd name="connsiteY4" fmla="*/ 127015 h 584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8561" h="584280">
                <a:moveTo>
                  <a:pt x="0" y="0"/>
                </a:moveTo>
                <a:lnTo>
                  <a:pt x="1458561" y="0"/>
                </a:lnTo>
                <a:lnTo>
                  <a:pt x="1419134" y="127015"/>
                </a:lnTo>
                <a:cubicBezTo>
                  <a:pt x="1305477" y="395731"/>
                  <a:pt x="1039398" y="584280"/>
                  <a:pt x="729281" y="584280"/>
                </a:cubicBezTo>
                <a:cubicBezTo>
                  <a:pt x="419163" y="584280"/>
                  <a:pt x="153084" y="395731"/>
                  <a:pt x="39427" y="12701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7" name="任意多边形: 形状 6"/>
          <p:cNvSpPr/>
          <p:nvPr>
            <p:custDataLst>
              <p:tags r:id="rId4"/>
            </p:custDataLst>
          </p:nvPr>
        </p:nvSpPr>
        <p:spPr>
          <a:xfrm>
            <a:off x="5199063" y="5929313"/>
            <a:ext cx="1828800" cy="938212"/>
          </a:xfrm>
          <a:custGeom>
            <a:avLst/>
            <a:gdLst>
              <a:gd name="connsiteX0" fmla="*/ 1058486 w 2116971"/>
              <a:gd name="connsiteY0" fmla="*/ 0 h 1086707"/>
              <a:gd name="connsiteX1" fmla="*/ 2116971 w 2116971"/>
              <a:gd name="connsiteY1" fmla="*/ 1058486 h 1086707"/>
              <a:gd name="connsiteX2" fmla="*/ 2114126 w 2116971"/>
              <a:gd name="connsiteY2" fmla="*/ 1086707 h 1086707"/>
              <a:gd name="connsiteX3" fmla="*/ 2845 w 2116971"/>
              <a:gd name="connsiteY3" fmla="*/ 1086707 h 1086707"/>
              <a:gd name="connsiteX4" fmla="*/ 0 w 2116971"/>
              <a:gd name="connsiteY4" fmla="*/ 1058486 h 1086707"/>
              <a:gd name="connsiteX5" fmla="*/ 1058486 w 2116971"/>
              <a:gd name="connsiteY5" fmla="*/ 0 h 108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6971" h="1086707">
                <a:moveTo>
                  <a:pt x="1058486" y="0"/>
                </a:moveTo>
                <a:cubicBezTo>
                  <a:pt x="1643071" y="0"/>
                  <a:pt x="2116971" y="473900"/>
                  <a:pt x="2116971" y="1058486"/>
                </a:cubicBezTo>
                <a:lnTo>
                  <a:pt x="2114126" y="1086707"/>
                </a:lnTo>
                <a:lnTo>
                  <a:pt x="2845" y="1086707"/>
                </a:lnTo>
                <a:lnTo>
                  <a:pt x="0" y="1058486"/>
                </a:lnTo>
                <a:cubicBezTo>
                  <a:pt x="0" y="473900"/>
                  <a:pt x="473899" y="0"/>
                  <a:pt x="10584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8" name="任意多边形: 形状 7"/>
          <p:cNvSpPr/>
          <p:nvPr>
            <p:custDataLst>
              <p:tags r:id="rId5"/>
            </p:custDataLst>
          </p:nvPr>
        </p:nvSpPr>
        <p:spPr>
          <a:xfrm>
            <a:off x="10945813" y="6275388"/>
            <a:ext cx="1036637" cy="593725"/>
          </a:xfrm>
          <a:custGeom>
            <a:avLst/>
            <a:gdLst>
              <a:gd name="connsiteX0" fmla="*/ 517890 w 1035780"/>
              <a:gd name="connsiteY0" fmla="*/ 0 h 593238"/>
              <a:gd name="connsiteX1" fmla="*/ 1035780 w 1035780"/>
              <a:gd name="connsiteY1" fmla="*/ 517890 h 593238"/>
              <a:gd name="connsiteX2" fmla="*/ 1028184 w 1035780"/>
              <a:gd name="connsiteY2" fmla="*/ 593238 h 593238"/>
              <a:gd name="connsiteX3" fmla="*/ 7596 w 1035780"/>
              <a:gd name="connsiteY3" fmla="*/ 593238 h 593238"/>
              <a:gd name="connsiteX4" fmla="*/ 0 w 1035780"/>
              <a:gd name="connsiteY4" fmla="*/ 517890 h 593238"/>
              <a:gd name="connsiteX5" fmla="*/ 517890 w 1035780"/>
              <a:gd name="connsiteY5" fmla="*/ 0 h 5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5780" h="593238">
                <a:moveTo>
                  <a:pt x="517890" y="0"/>
                </a:moveTo>
                <a:cubicBezTo>
                  <a:pt x="803913" y="0"/>
                  <a:pt x="1035780" y="231867"/>
                  <a:pt x="1035780" y="517890"/>
                </a:cubicBezTo>
                <a:lnTo>
                  <a:pt x="1028184" y="593238"/>
                </a:lnTo>
                <a:lnTo>
                  <a:pt x="7596" y="593238"/>
                </a:lnTo>
                <a:lnTo>
                  <a:pt x="0" y="517890"/>
                </a:lnTo>
                <a:cubicBezTo>
                  <a:pt x="0" y="231867"/>
                  <a:pt x="231867" y="0"/>
                  <a:pt x="5178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9" name="任意多边形: 形状 8"/>
          <p:cNvSpPr/>
          <p:nvPr>
            <p:custDataLst>
              <p:tags r:id="rId6"/>
            </p:custDataLst>
          </p:nvPr>
        </p:nvSpPr>
        <p:spPr>
          <a:xfrm>
            <a:off x="-19050" y="6184900"/>
            <a:ext cx="787400" cy="673100"/>
          </a:xfrm>
          <a:custGeom>
            <a:avLst/>
            <a:gdLst>
              <a:gd name="connsiteX0" fmla="*/ 269296 w 787186"/>
              <a:gd name="connsiteY0" fmla="*/ 0 h 673570"/>
              <a:gd name="connsiteX1" fmla="*/ 787186 w 787186"/>
              <a:gd name="connsiteY1" fmla="*/ 517890 h 673570"/>
              <a:gd name="connsiteX2" fmla="*/ 776665 w 787186"/>
              <a:gd name="connsiteY2" fmla="*/ 622263 h 673570"/>
              <a:gd name="connsiteX3" fmla="*/ 760738 w 787186"/>
              <a:gd name="connsiteY3" fmla="*/ 673570 h 673570"/>
              <a:gd name="connsiteX4" fmla="*/ 0 w 787186"/>
              <a:gd name="connsiteY4" fmla="*/ 673570 h 673570"/>
              <a:gd name="connsiteX5" fmla="*/ 0 w 787186"/>
              <a:gd name="connsiteY5" fmla="*/ 77450 h 673570"/>
              <a:gd name="connsiteX6" fmla="*/ 67710 w 787186"/>
              <a:gd name="connsiteY6" fmla="*/ 40699 h 673570"/>
              <a:gd name="connsiteX7" fmla="*/ 269296 w 787186"/>
              <a:gd name="connsiteY7" fmla="*/ 0 h 67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7186" h="673570">
                <a:moveTo>
                  <a:pt x="269296" y="0"/>
                </a:moveTo>
                <a:cubicBezTo>
                  <a:pt x="555319" y="0"/>
                  <a:pt x="787186" y="231867"/>
                  <a:pt x="787186" y="517890"/>
                </a:cubicBezTo>
                <a:cubicBezTo>
                  <a:pt x="787186" y="553643"/>
                  <a:pt x="783563" y="588550"/>
                  <a:pt x="776665" y="622263"/>
                </a:cubicBezTo>
                <a:lnTo>
                  <a:pt x="760738" y="673570"/>
                </a:lnTo>
                <a:lnTo>
                  <a:pt x="0" y="673570"/>
                </a:lnTo>
                <a:lnTo>
                  <a:pt x="0" y="77450"/>
                </a:lnTo>
                <a:lnTo>
                  <a:pt x="67710" y="40699"/>
                </a:lnTo>
                <a:cubicBezTo>
                  <a:pt x="129669" y="14492"/>
                  <a:pt x="197790" y="0"/>
                  <a:pt x="26929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10" name="KSO_Shape"/>
          <p:cNvSpPr/>
          <p:nvPr>
            <p:custDataLst>
              <p:tags r:id="rId7"/>
            </p:custDataLst>
          </p:nvPr>
        </p:nvSpPr>
        <p:spPr>
          <a:xfrm rot="13141020">
            <a:off x="484188" y="1138238"/>
            <a:ext cx="193675" cy="169862"/>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1" name="KSO_Shape"/>
          <p:cNvSpPr/>
          <p:nvPr>
            <p:custDataLst>
              <p:tags r:id="rId8"/>
            </p:custDataLst>
          </p:nvPr>
        </p:nvSpPr>
        <p:spPr>
          <a:xfrm rot="17100000">
            <a:off x="822325" y="3236913"/>
            <a:ext cx="215900" cy="190500"/>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2" name="KSO_Shape"/>
          <p:cNvSpPr/>
          <p:nvPr>
            <p:custDataLst>
              <p:tags r:id="rId9"/>
            </p:custDataLst>
          </p:nvPr>
        </p:nvSpPr>
        <p:spPr>
          <a:xfrm rot="10154805">
            <a:off x="8432800" y="6116638"/>
            <a:ext cx="314325" cy="276225"/>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3" name="KSO_Shape"/>
          <p:cNvSpPr/>
          <p:nvPr>
            <p:custDataLst>
              <p:tags r:id="rId10"/>
            </p:custDataLst>
          </p:nvPr>
        </p:nvSpPr>
        <p:spPr>
          <a:xfrm rot="11738950">
            <a:off x="10777538" y="2560638"/>
            <a:ext cx="314325" cy="276225"/>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4" name=" 184"/>
          <p:cNvSpPr/>
          <p:nvPr>
            <p:custDataLst>
              <p:tags r:id="rId11"/>
            </p:custDataLst>
          </p:nvPr>
        </p:nvSpPr>
        <p:spPr>
          <a:xfrm>
            <a:off x="727075" y="1936750"/>
            <a:ext cx="936625" cy="93662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p>
            <a:pPr algn="ctr" fontAlgn="auto">
              <a:spcBef>
                <a:spcPts val="0"/>
              </a:spcBef>
              <a:spcAft>
                <a:spcPts val="0"/>
              </a:spcAft>
              <a:buFontTx/>
              <a:buNone/>
              <a:defRPr/>
            </a:pPr>
            <a:endParaRPr lang="zh-CN" altLang="en-US">
              <a:solidFill>
                <a:srgbClr val="FFFFFF"/>
              </a:solidFill>
              <a:latin typeface="微软雅黑" panose="020B0503020204020204" charset="-122"/>
              <a:cs typeface="微软雅黑" panose="020B0503020204020204" charset="-122"/>
            </a:endParaRPr>
          </a:p>
        </p:txBody>
      </p:sp>
      <p:sp>
        <p:nvSpPr>
          <p:cNvPr id="2" name="标题 1"/>
          <p:cNvSpPr>
            <a:spLocks noGrp="1"/>
          </p:cNvSpPr>
          <p:nvPr>
            <p:ph type="ctrTitle" hasCustomPrompt="1"/>
            <p:custDataLst>
              <p:tags r:id="rId12"/>
            </p:custDataLst>
          </p:nvPr>
        </p:nvSpPr>
        <p:spPr>
          <a:xfrm>
            <a:off x="2757714" y="2510565"/>
            <a:ext cx="6676572" cy="902363"/>
          </a:xfrm>
        </p:spPr>
        <p:txBody>
          <a:bodyPr anchor="b">
            <a:normAutofit/>
          </a:bodyPr>
          <a:lstStyle>
            <a:lvl1pPr algn="ctr">
              <a:defRPr sz="4800" b="1">
                <a:solidFill>
                  <a:schemeClr val="tx1">
                    <a:lumMod val="65000"/>
                    <a:lumOff val="35000"/>
                  </a:schemeClr>
                </a:solidFill>
              </a:defRPr>
            </a:lvl1pPr>
          </a:lstStyle>
          <a:p>
            <a:r>
              <a:rPr lang="zh-CN" altLang="en-US" noProof="1"/>
              <a:t>单击此处编辑标题</a:t>
            </a:r>
          </a:p>
        </p:txBody>
      </p:sp>
      <p:sp>
        <p:nvSpPr>
          <p:cNvPr id="3" name="副标题 2"/>
          <p:cNvSpPr>
            <a:spLocks noGrp="1"/>
          </p:cNvSpPr>
          <p:nvPr>
            <p:ph type="subTitle" idx="1"/>
            <p:custDataLst>
              <p:tags r:id="rId13"/>
            </p:custDataLst>
          </p:nvPr>
        </p:nvSpPr>
        <p:spPr>
          <a:xfrm>
            <a:off x="2757714" y="3461461"/>
            <a:ext cx="6676572" cy="590550"/>
          </a:xfrm>
        </p:spPr>
        <p:txBody>
          <a:bodyPr>
            <a:normAutofit/>
          </a:bodyPr>
          <a:lstStyle>
            <a:lvl1pPr marL="0" indent="0" algn="ctr">
              <a:buNone/>
              <a:defRPr sz="20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p>
        </p:txBody>
      </p:sp>
      <p:sp>
        <p:nvSpPr>
          <p:cNvPr id="15" name="日期占位符 3"/>
          <p:cNvSpPr>
            <a:spLocks noGrp="1"/>
          </p:cNvSpPr>
          <p:nvPr>
            <p:ph type="dt" sz="half" idx="10"/>
            <p:custDataLst>
              <p:tags r:id="rId14"/>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fld id="{D997B5FA-0921-464F-AAE1-844C04324D75}" type="datetimeFigureOut">
              <a:rPr lang="zh-CN" altLang="en-US" smtClean="0"/>
              <a:t>2023/4/24</a:t>
            </a:fld>
            <a:endParaRPr lang="zh-CN" altLang="en-US"/>
          </a:p>
        </p:txBody>
      </p:sp>
      <p:sp>
        <p:nvSpPr>
          <p:cNvPr id="16" name="页脚占位符 4"/>
          <p:cNvSpPr>
            <a:spLocks noGrp="1"/>
          </p:cNvSpPr>
          <p:nvPr>
            <p:ph type="ftr" sz="quarter" idx="11"/>
            <p:custDataLst>
              <p:tags r:id="rId15"/>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17" name="灯片编号占位符 5"/>
          <p:cNvSpPr>
            <a:spLocks noGrp="1"/>
          </p:cNvSpPr>
          <p:nvPr>
            <p:ph type="sldNum" sz="quarter" idx="12"/>
            <p:custDataLst>
              <p:tags r:id="rId16"/>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内容占位符 6"/>
          <p:cNvSpPr>
            <a:spLocks noGrp="1"/>
          </p:cNvSpPr>
          <p:nvPr>
            <p:ph sz="quarter" idx="13"/>
            <p:custDataLst>
              <p:tags r:id="rId1"/>
            </p:custDataLst>
          </p:nvPr>
        </p:nvSpPr>
        <p:spPr>
          <a:xfrm>
            <a:off x="669930" y="952508"/>
            <a:ext cx="10852237" cy="5388907"/>
          </a:xfrm>
        </p:spPr>
        <p:txBody>
          <a:bodyPr/>
          <a:lstStyle>
            <a:lvl1pPr>
              <a:defRPr/>
            </a:lvl1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3" name="日期占位符 3"/>
          <p:cNvSpPr>
            <a:spLocks noGrp="1"/>
          </p:cNvSpPr>
          <p:nvPr>
            <p:ph type="dt" sz="half" idx="14"/>
            <p:custDataLst>
              <p:tags r:id="rId2"/>
            </p:custDataLst>
          </p:nvPr>
        </p:nvSpPr>
        <p:spPr/>
        <p:txBody>
          <a:bodyPr/>
          <a:lstStyle>
            <a:lvl1pPr>
              <a:defRPr/>
            </a:lvl1pPr>
          </a:lstStyle>
          <a:p>
            <a:pPr>
              <a:defRPr/>
            </a:pPr>
            <a:endParaRPr lang="zh-CN" altLang="en-US"/>
          </a:p>
        </p:txBody>
      </p:sp>
      <p:sp>
        <p:nvSpPr>
          <p:cNvPr id="4" name="页脚占位符 4"/>
          <p:cNvSpPr>
            <a:spLocks noGrp="1"/>
          </p:cNvSpPr>
          <p:nvPr>
            <p:ph type="ftr" sz="quarter" idx="15"/>
            <p:custDataLst>
              <p:tags r:id="rId3"/>
            </p:custDataLst>
          </p:nvPr>
        </p:nvSpPr>
        <p:spPr/>
        <p:txBody>
          <a:bodyPr/>
          <a:lstStyle>
            <a:lvl1pPr>
              <a:defRPr/>
            </a:lvl1pPr>
          </a:lstStyle>
          <a:p>
            <a:pPr>
              <a:defRPr/>
            </a:pPr>
            <a:endParaRPr lang="zh-CN" altLang="en-US"/>
          </a:p>
        </p:txBody>
      </p:sp>
      <p:sp>
        <p:nvSpPr>
          <p:cNvPr id="5" name="灯片编号占位符 5"/>
          <p:cNvSpPr>
            <a:spLocks noGrp="1"/>
          </p:cNvSpPr>
          <p:nvPr>
            <p:ph type="sldNum" sz="quarter" idx="16"/>
            <p:custDataLst>
              <p:tags r:id="rId4"/>
            </p:custDataLst>
          </p:nvPr>
        </p:nvSpPr>
        <p:spPr/>
        <p:txBody>
          <a:bodyPr/>
          <a:lstStyle>
            <a:lvl1pPr>
              <a:defRPr/>
            </a:lvl1pPr>
          </a:lstStyle>
          <a:p>
            <a:pPr>
              <a:defRPr/>
            </a:pPr>
            <a:fld id="{CC923ED0-9AC0-4F34-ABCA-4B6795D6D0AB}" type="slidenum">
              <a:rPr lang="zh-CN" altLang="en-US"/>
              <a:t>‹#›</a:t>
            </a:fld>
            <a:endParaRPr lang="zh-CN" altLang="en-US" dirty="0"/>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任意多边形: 形状 2"/>
          <p:cNvSpPr/>
          <p:nvPr>
            <p:custDataLst>
              <p:tags r:id="rId1"/>
            </p:custDataLst>
          </p:nvPr>
        </p:nvSpPr>
        <p:spPr>
          <a:xfrm>
            <a:off x="11123613" y="-7938"/>
            <a:ext cx="1068387" cy="1052513"/>
          </a:xfrm>
          <a:custGeom>
            <a:avLst/>
            <a:gdLst>
              <a:gd name="connsiteX0" fmla="*/ 65352 w 1068729"/>
              <a:gd name="connsiteY0" fmla="*/ 0 h 1052118"/>
              <a:gd name="connsiteX1" fmla="*/ 1068729 w 1068729"/>
              <a:gd name="connsiteY1" fmla="*/ 0 h 1052118"/>
              <a:gd name="connsiteX2" fmla="*/ 1068729 w 1068729"/>
              <a:gd name="connsiteY2" fmla="*/ 977750 h 1052118"/>
              <a:gd name="connsiteX3" fmla="*/ 1040113 w 1068729"/>
              <a:gd name="connsiteY3" fmla="*/ 993283 h 1052118"/>
              <a:gd name="connsiteX4" fmla="*/ 748689 w 1068729"/>
              <a:gd name="connsiteY4" fmla="*/ 1052118 h 1052118"/>
              <a:gd name="connsiteX5" fmla="*/ 0 w 1068729"/>
              <a:gd name="connsiteY5" fmla="*/ 303429 h 1052118"/>
              <a:gd name="connsiteX6" fmla="*/ 58836 w 1068729"/>
              <a:gd name="connsiteY6" fmla="*/ 12005 h 10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729" h="1052118">
                <a:moveTo>
                  <a:pt x="65352" y="0"/>
                </a:moveTo>
                <a:lnTo>
                  <a:pt x="1068729" y="0"/>
                </a:lnTo>
                <a:lnTo>
                  <a:pt x="1068729" y="977750"/>
                </a:lnTo>
                <a:lnTo>
                  <a:pt x="1040113" y="993283"/>
                </a:lnTo>
                <a:cubicBezTo>
                  <a:pt x="950541" y="1031168"/>
                  <a:pt x="852062" y="1052118"/>
                  <a:pt x="748689" y="1052118"/>
                </a:cubicBezTo>
                <a:cubicBezTo>
                  <a:pt x="335199" y="1052118"/>
                  <a:pt x="0" y="716919"/>
                  <a:pt x="0" y="303429"/>
                </a:cubicBezTo>
                <a:cubicBezTo>
                  <a:pt x="0" y="200056"/>
                  <a:pt x="20950" y="101577"/>
                  <a:pt x="58836" y="1200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4" name="椭圆 3"/>
          <p:cNvSpPr/>
          <p:nvPr>
            <p:custDataLst>
              <p:tags r:id="rId2"/>
            </p:custDataLst>
          </p:nvPr>
        </p:nvSpPr>
        <p:spPr>
          <a:xfrm>
            <a:off x="1481138" y="1231812"/>
            <a:ext cx="1497012" cy="1498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5" name="任意多边形: 形状 4"/>
          <p:cNvSpPr/>
          <p:nvPr>
            <p:custDataLst>
              <p:tags r:id="rId3"/>
            </p:custDataLst>
          </p:nvPr>
        </p:nvSpPr>
        <p:spPr>
          <a:xfrm>
            <a:off x="8089900" y="-7938"/>
            <a:ext cx="1047750" cy="420688"/>
          </a:xfrm>
          <a:custGeom>
            <a:avLst/>
            <a:gdLst>
              <a:gd name="connsiteX0" fmla="*/ 0 w 1458561"/>
              <a:gd name="connsiteY0" fmla="*/ 0 h 584280"/>
              <a:gd name="connsiteX1" fmla="*/ 1458561 w 1458561"/>
              <a:gd name="connsiteY1" fmla="*/ 0 h 584280"/>
              <a:gd name="connsiteX2" fmla="*/ 1419134 w 1458561"/>
              <a:gd name="connsiteY2" fmla="*/ 127015 h 584280"/>
              <a:gd name="connsiteX3" fmla="*/ 729281 w 1458561"/>
              <a:gd name="connsiteY3" fmla="*/ 584280 h 584280"/>
              <a:gd name="connsiteX4" fmla="*/ 39427 w 1458561"/>
              <a:gd name="connsiteY4" fmla="*/ 127015 h 584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8561" h="584280">
                <a:moveTo>
                  <a:pt x="0" y="0"/>
                </a:moveTo>
                <a:lnTo>
                  <a:pt x="1458561" y="0"/>
                </a:lnTo>
                <a:lnTo>
                  <a:pt x="1419134" y="127015"/>
                </a:lnTo>
                <a:cubicBezTo>
                  <a:pt x="1305477" y="395731"/>
                  <a:pt x="1039398" y="584280"/>
                  <a:pt x="729281" y="584280"/>
                </a:cubicBezTo>
                <a:cubicBezTo>
                  <a:pt x="419163" y="584280"/>
                  <a:pt x="153084" y="395731"/>
                  <a:pt x="39427" y="12701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6" name="任意多边形: 形状 5"/>
          <p:cNvSpPr/>
          <p:nvPr>
            <p:custDataLst>
              <p:tags r:id="rId4"/>
            </p:custDataLst>
          </p:nvPr>
        </p:nvSpPr>
        <p:spPr>
          <a:xfrm>
            <a:off x="4592638" y="5781675"/>
            <a:ext cx="2116137" cy="1087438"/>
          </a:xfrm>
          <a:custGeom>
            <a:avLst/>
            <a:gdLst>
              <a:gd name="connsiteX0" fmla="*/ 1058486 w 2116971"/>
              <a:gd name="connsiteY0" fmla="*/ 0 h 1086707"/>
              <a:gd name="connsiteX1" fmla="*/ 2116971 w 2116971"/>
              <a:gd name="connsiteY1" fmla="*/ 1058486 h 1086707"/>
              <a:gd name="connsiteX2" fmla="*/ 2114126 w 2116971"/>
              <a:gd name="connsiteY2" fmla="*/ 1086707 h 1086707"/>
              <a:gd name="connsiteX3" fmla="*/ 2845 w 2116971"/>
              <a:gd name="connsiteY3" fmla="*/ 1086707 h 1086707"/>
              <a:gd name="connsiteX4" fmla="*/ 0 w 2116971"/>
              <a:gd name="connsiteY4" fmla="*/ 1058486 h 1086707"/>
              <a:gd name="connsiteX5" fmla="*/ 1058486 w 2116971"/>
              <a:gd name="connsiteY5" fmla="*/ 0 h 108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6971" h="1086707">
                <a:moveTo>
                  <a:pt x="1058486" y="0"/>
                </a:moveTo>
                <a:cubicBezTo>
                  <a:pt x="1643071" y="0"/>
                  <a:pt x="2116971" y="473900"/>
                  <a:pt x="2116971" y="1058486"/>
                </a:cubicBezTo>
                <a:lnTo>
                  <a:pt x="2114126" y="1086707"/>
                </a:lnTo>
                <a:lnTo>
                  <a:pt x="2845" y="1086707"/>
                </a:lnTo>
                <a:lnTo>
                  <a:pt x="0" y="1058486"/>
                </a:lnTo>
                <a:cubicBezTo>
                  <a:pt x="0" y="473900"/>
                  <a:pt x="473899" y="0"/>
                  <a:pt x="10584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7" name="任意多边形: 形状 6"/>
          <p:cNvSpPr/>
          <p:nvPr>
            <p:custDataLst>
              <p:tags r:id="rId5"/>
            </p:custDataLst>
          </p:nvPr>
        </p:nvSpPr>
        <p:spPr>
          <a:xfrm>
            <a:off x="10945813" y="6275388"/>
            <a:ext cx="1036637" cy="593725"/>
          </a:xfrm>
          <a:custGeom>
            <a:avLst/>
            <a:gdLst>
              <a:gd name="connsiteX0" fmla="*/ 517890 w 1035780"/>
              <a:gd name="connsiteY0" fmla="*/ 0 h 593238"/>
              <a:gd name="connsiteX1" fmla="*/ 1035780 w 1035780"/>
              <a:gd name="connsiteY1" fmla="*/ 517890 h 593238"/>
              <a:gd name="connsiteX2" fmla="*/ 1028184 w 1035780"/>
              <a:gd name="connsiteY2" fmla="*/ 593238 h 593238"/>
              <a:gd name="connsiteX3" fmla="*/ 7596 w 1035780"/>
              <a:gd name="connsiteY3" fmla="*/ 593238 h 593238"/>
              <a:gd name="connsiteX4" fmla="*/ 0 w 1035780"/>
              <a:gd name="connsiteY4" fmla="*/ 517890 h 593238"/>
              <a:gd name="connsiteX5" fmla="*/ 517890 w 1035780"/>
              <a:gd name="connsiteY5" fmla="*/ 0 h 5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5780" h="593238">
                <a:moveTo>
                  <a:pt x="517890" y="0"/>
                </a:moveTo>
                <a:cubicBezTo>
                  <a:pt x="803913" y="0"/>
                  <a:pt x="1035780" y="231867"/>
                  <a:pt x="1035780" y="517890"/>
                </a:cubicBezTo>
                <a:lnTo>
                  <a:pt x="1028184" y="593238"/>
                </a:lnTo>
                <a:lnTo>
                  <a:pt x="7596" y="593238"/>
                </a:lnTo>
                <a:lnTo>
                  <a:pt x="0" y="517890"/>
                </a:lnTo>
                <a:cubicBezTo>
                  <a:pt x="0" y="231867"/>
                  <a:pt x="231867" y="0"/>
                  <a:pt x="5178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8" name="任意多边形: 形状 7"/>
          <p:cNvSpPr/>
          <p:nvPr>
            <p:custDataLst>
              <p:tags r:id="rId6"/>
            </p:custDataLst>
          </p:nvPr>
        </p:nvSpPr>
        <p:spPr>
          <a:xfrm>
            <a:off x="-19050" y="6184900"/>
            <a:ext cx="787400" cy="673100"/>
          </a:xfrm>
          <a:custGeom>
            <a:avLst/>
            <a:gdLst>
              <a:gd name="connsiteX0" fmla="*/ 269296 w 787186"/>
              <a:gd name="connsiteY0" fmla="*/ 0 h 673570"/>
              <a:gd name="connsiteX1" fmla="*/ 787186 w 787186"/>
              <a:gd name="connsiteY1" fmla="*/ 517890 h 673570"/>
              <a:gd name="connsiteX2" fmla="*/ 776665 w 787186"/>
              <a:gd name="connsiteY2" fmla="*/ 622263 h 673570"/>
              <a:gd name="connsiteX3" fmla="*/ 760738 w 787186"/>
              <a:gd name="connsiteY3" fmla="*/ 673570 h 673570"/>
              <a:gd name="connsiteX4" fmla="*/ 0 w 787186"/>
              <a:gd name="connsiteY4" fmla="*/ 673570 h 673570"/>
              <a:gd name="connsiteX5" fmla="*/ 0 w 787186"/>
              <a:gd name="connsiteY5" fmla="*/ 77450 h 673570"/>
              <a:gd name="connsiteX6" fmla="*/ 67710 w 787186"/>
              <a:gd name="connsiteY6" fmla="*/ 40699 h 673570"/>
              <a:gd name="connsiteX7" fmla="*/ 269296 w 787186"/>
              <a:gd name="connsiteY7" fmla="*/ 0 h 67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7186" h="673570">
                <a:moveTo>
                  <a:pt x="269296" y="0"/>
                </a:moveTo>
                <a:cubicBezTo>
                  <a:pt x="555319" y="0"/>
                  <a:pt x="787186" y="231867"/>
                  <a:pt x="787186" y="517890"/>
                </a:cubicBezTo>
                <a:cubicBezTo>
                  <a:pt x="787186" y="553643"/>
                  <a:pt x="783563" y="588550"/>
                  <a:pt x="776665" y="622263"/>
                </a:cubicBezTo>
                <a:lnTo>
                  <a:pt x="760738" y="673570"/>
                </a:lnTo>
                <a:lnTo>
                  <a:pt x="0" y="673570"/>
                </a:lnTo>
                <a:lnTo>
                  <a:pt x="0" y="77450"/>
                </a:lnTo>
                <a:lnTo>
                  <a:pt x="67710" y="40699"/>
                </a:lnTo>
                <a:cubicBezTo>
                  <a:pt x="129669" y="14492"/>
                  <a:pt x="197790" y="0"/>
                  <a:pt x="26929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9" name="KSO_Shape"/>
          <p:cNvSpPr/>
          <p:nvPr>
            <p:custDataLst>
              <p:tags r:id="rId7"/>
            </p:custDataLst>
          </p:nvPr>
        </p:nvSpPr>
        <p:spPr>
          <a:xfrm rot="10154805">
            <a:off x="9918700" y="4903788"/>
            <a:ext cx="314325" cy="276225"/>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0" name="KSO_Shape"/>
          <p:cNvSpPr/>
          <p:nvPr>
            <p:custDataLst>
              <p:tags r:id="rId8"/>
            </p:custDataLst>
          </p:nvPr>
        </p:nvSpPr>
        <p:spPr>
          <a:xfrm rot="10154805">
            <a:off x="8273266" y="2335838"/>
            <a:ext cx="314325" cy="276225"/>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dirty="0">
              <a:solidFill>
                <a:srgbClr val="FFFFFF"/>
              </a:solidFill>
              <a:latin typeface="微软雅黑" panose="020B0503020204020204" charset="-122"/>
              <a:cs typeface="Arial" panose="020B0604020202020204" pitchFamily="34" charset="0"/>
            </a:endParaRPr>
          </a:p>
        </p:txBody>
      </p:sp>
      <p:sp>
        <p:nvSpPr>
          <p:cNvPr id="11" name="KSO_Shape"/>
          <p:cNvSpPr/>
          <p:nvPr>
            <p:custDataLst>
              <p:tags r:id="rId9"/>
            </p:custDataLst>
          </p:nvPr>
        </p:nvSpPr>
        <p:spPr>
          <a:xfrm rot="13326744">
            <a:off x="1309688" y="4641850"/>
            <a:ext cx="628650" cy="554038"/>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dirty="0">
              <a:solidFill>
                <a:srgbClr val="FFFFFF"/>
              </a:solidFill>
              <a:latin typeface="微软雅黑" panose="020B0503020204020204" charset="-122"/>
              <a:cs typeface="Arial" panose="020B0604020202020204" pitchFamily="34" charset="0"/>
            </a:endParaRPr>
          </a:p>
        </p:txBody>
      </p:sp>
      <p:sp>
        <p:nvSpPr>
          <p:cNvPr id="12" name="KSO_Shape"/>
          <p:cNvSpPr/>
          <p:nvPr>
            <p:custDataLst>
              <p:tags r:id="rId10"/>
            </p:custDataLst>
          </p:nvPr>
        </p:nvSpPr>
        <p:spPr>
          <a:xfrm rot="6300000">
            <a:off x="5813425" y="893763"/>
            <a:ext cx="563563" cy="496887"/>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dirty="0">
              <a:solidFill>
                <a:srgbClr val="FFFFFF"/>
              </a:solidFill>
              <a:latin typeface="微软雅黑" panose="020B0503020204020204" charset="-122"/>
              <a:cs typeface="Arial" panose="020B0604020202020204" pitchFamily="34" charset="0"/>
            </a:endParaRPr>
          </a:p>
        </p:txBody>
      </p:sp>
      <p:sp>
        <p:nvSpPr>
          <p:cNvPr id="2" name="标题 1"/>
          <p:cNvSpPr>
            <a:spLocks noGrp="1"/>
          </p:cNvSpPr>
          <p:nvPr>
            <p:ph type="title" hasCustomPrompt="1"/>
            <p:custDataLst>
              <p:tags r:id="rId11"/>
            </p:custDataLst>
          </p:nvPr>
        </p:nvSpPr>
        <p:spPr>
          <a:xfrm>
            <a:off x="1936564" y="2842161"/>
            <a:ext cx="8318872" cy="1173679"/>
          </a:xfrm>
        </p:spPr>
        <p:txBody>
          <a:bodyPr rIns="25400" rtlCol="0">
            <a:noAutofit/>
          </a:bodyPr>
          <a:lstStyle>
            <a:lvl1pPr marL="0" marR="0" algn="ctr" defTabSz="914400" rtl="0" eaLnBrk="1" fontAlgn="auto" latinLnBrk="0" hangingPunct="1">
              <a:lnSpc>
                <a:spcPct val="100000"/>
              </a:lnSpc>
              <a:buNone/>
              <a:defRPr kumimoji="0" lang="zh-CN" altLang="en-US" sz="8000" b="1" i="0" u="none" strike="noStrike" kern="1200" cap="none" spc="600" normalizeH="0" baseline="0" noProof="1" dirty="0">
                <a:solidFill>
                  <a:schemeClr val="accent5"/>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编版标题</a:t>
            </a:r>
            <a:endParaRPr noProof="1">
              <a:sym typeface="+mn-ea"/>
            </a:endParaRPr>
          </a:p>
        </p:txBody>
      </p:sp>
      <p:sp>
        <p:nvSpPr>
          <p:cNvPr id="13" name="日期占位符 2"/>
          <p:cNvSpPr>
            <a:spLocks noGrp="1"/>
          </p:cNvSpPr>
          <p:nvPr>
            <p:ph type="dt" sz="half" idx="10"/>
            <p:custDataLst>
              <p:tags r:id="rId12"/>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pPr>
              <a:defRPr/>
            </a:pPr>
            <a:endParaRPr lang="zh-CN" altLang="en-US"/>
          </a:p>
        </p:txBody>
      </p:sp>
      <p:sp>
        <p:nvSpPr>
          <p:cNvPr id="14" name="页脚占位符 3"/>
          <p:cNvSpPr>
            <a:spLocks noGrp="1"/>
          </p:cNvSpPr>
          <p:nvPr>
            <p:ph type="ftr" sz="quarter" idx="11"/>
            <p:custDataLst>
              <p:tags r:id="rId13"/>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pPr>
              <a:defRPr/>
            </a:pPr>
            <a:endParaRPr lang="zh-CN" altLang="en-US"/>
          </a:p>
        </p:txBody>
      </p:sp>
      <p:sp>
        <p:nvSpPr>
          <p:cNvPr id="15" name="灯片编号占位符 4"/>
          <p:cNvSpPr>
            <a:spLocks noGrp="1"/>
          </p:cNvSpPr>
          <p:nvPr>
            <p:ph type="sldNum" sz="quarter" idx="12"/>
            <p:custDataLst>
              <p:tags r:id="rId14"/>
            </p:custDataLst>
          </p:nvPr>
        </p:nvSpPr>
        <p:spPr/>
        <p:txBody>
          <a:bodyPr/>
          <a:lstStyle>
            <a:lvl1pPr>
              <a:defRPr/>
            </a:lvl1pPr>
          </a:lstStyle>
          <a:p>
            <a:pPr>
              <a:defRPr/>
            </a:pPr>
            <a:fld id="{5F28921A-3659-40E6-BF05-B007AA185C5C}" type="slidenum">
              <a:rPr lang="zh-CN" altLang="en-US"/>
              <a:t>‹#›</a:t>
            </a:fld>
            <a:endParaRPr lang="zh-CN" alt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任意多边形: 形状 3"/>
          <p:cNvSpPr/>
          <p:nvPr>
            <p:custDataLst>
              <p:tags r:id="rId1"/>
            </p:custDataLst>
          </p:nvPr>
        </p:nvSpPr>
        <p:spPr>
          <a:xfrm>
            <a:off x="11123613" y="-7938"/>
            <a:ext cx="1068387" cy="1052513"/>
          </a:xfrm>
          <a:custGeom>
            <a:avLst/>
            <a:gdLst>
              <a:gd name="connsiteX0" fmla="*/ 65352 w 1068729"/>
              <a:gd name="connsiteY0" fmla="*/ 0 h 1052118"/>
              <a:gd name="connsiteX1" fmla="*/ 1068729 w 1068729"/>
              <a:gd name="connsiteY1" fmla="*/ 0 h 1052118"/>
              <a:gd name="connsiteX2" fmla="*/ 1068729 w 1068729"/>
              <a:gd name="connsiteY2" fmla="*/ 977750 h 1052118"/>
              <a:gd name="connsiteX3" fmla="*/ 1040113 w 1068729"/>
              <a:gd name="connsiteY3" fmla="*/ 993283 h 1052118"/>
              <a:gd name="connsiteX4" fmla="*/ 748689 w 1068729"/>
              <a:gd name="connsiteY4" fmla="*/ 1052118 h 1052118"/>
              <a:gd name="connsiteX5" fmla="*/ 0 w 1068729"/>
              <a:gd name="connsiteY5" fmla="*/ 303429 h 1052118"/>
              <a:gd name="connsiteX6" fmla="*/ 58836 w 1068729"/>
              <a:gd name="connsiteY6" fmla="*/ 12005 h 10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729" h="1052118">
                <a:moveTo>
                  <a:pt x="65352" y="0"/>
                </a:moveTo>
                <a:lnTo>
                  <a:pt x="1068729" y="0"/>
                </a:lnTo>
                <a:lnTo>
                  <a:pt x="1068729" y="977750"/>
                </a:lnTo>
                <a:lnTo>
                  <a:pt x="1040113" y="993283"/>
                </a:lnTo>
                <a:cubicBezTo>
                  <a:pt x="950541" y="1031168"/>
                  <a:pt x="852062" y="1052118"/>
                  <a:pt x="748689" y="1052118"/>
                </a:cubicBezTo>
                <a:cubicBezTo>
                  <a:pt x="335199" y="1052118"/>
                  <a:pt x="0" y="716919"/>
                  <a:pt x="0" y="303429"/>
                </a:cubicBezTo>
                <a:cubicBezTo>
                  <a:pt x="0" y="200056"/>
                  <a:pt x="20950" y="101577"/>
                  <a:pt x="58836" y="1200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5" name="椭圆 4"/>
          <p:cNvSpPr/>
          <p:nvPr>
            <p:custDataLst>
              <p:tags r:id="rId2"/>
            </p:custDataLst>
          </p:nvPr>
        </p:nvSpPr>
        <p:spPr>
          <a:xfrm>
            <a:off x="8029575" y="458788"/>
            <a:ext cx="741363" cy="7413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6" name="任意多边形: 形状 5"/>
          <p:cNvSpPr/>
          <p:nvPr>
            <p:custDataLst>
              <p:tags r:id="rId3"/>
            </p:custDataLst>
          </p:nvPr>
        </p:nvSpPr>
        <p:spPr>
          <a:xfrm>
            <a:off x="3287713" y="-7938"/>
            <a:ext cx="1457325" cy="584201"/>
          </a:xfrm>
          <a:custGeom>
            <a:avLst/>
            <a:gdLst>
              <a:gd name="connsiteX0" fmla="*/ 0 w 1458561"/>
              <a:gd name="connsiteY0" fmla="*/ 0 h 584280"/>
              <a:gd name="connsiteX1" fmla="*/ 1458561 w 1458561"/>
              <a:gd name="connsiteY1" fmla="*/ 0 h 584280"/>
              <a:gd name="connsiteX2" fmla="*/ 1419134 w 1458561"/>
              <a:gd name="connsiteY2" fmla="*/ 127015 h 584280"/>
              <a:gd name="connsiteX3" fmla="*/ 729281 w 1458561"/>
              <a:gd name="connsiteY3" fmla="*/ 584280 h 584280"/>
              <a:gd name="connsiteX4" fmla="*/ 39427 w 1458561"/>
              <a:gd name="connsiteY4" fmla="*/ 127015 h 584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8561" h="584280">
                <a:moveTo>
                  <a:pt x="0" y="0"/>
                </a:moveTo>
                <a:lnTo>
                  <a:pt x="1458561" y="0"/>
                </a:lnTo>
                <a:lnTo>
                  <a:pt x="1419134" y="127015"/>
                </a:lnTo>
                <a:cubicBezTo>
                  <a:pt x="1305477" y="395731"/>
                  <a:pt x="1039398" y="584280"/>
                  <a:pt x="729281" y="584280"/>
                </a:cubicBezTo>
                <a:cubicBezTo>
                  <a:pt x="419163" y="584280"/>
                  <a:pt x="153084" y="395731"/>
                  <a:pt x="39427" y="12701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7" name="任意多边形: 形状 6"/>
          <p:cNvSpPr/>
          <p:nvPr>
            <p:custDataLst>
              <p:tags r:id="rId4"/>
            </p:custDataLst>
          </p:nvPr>
        </p:nvSpPr>
        <p:spPr>
          <a:xfrm>
            <a:off x="5199063" y="5929313"/>
            <a:ext cx="1828800" cy="938212"/>
          </a:xfrm>
          <a:custGeom>
            <a:avLst/>
            <a:gdLst>
              <a:gd name="connsiteX0" fmla="*/ 1058486 w 2116971"/>
              <a:gd name="connsiteY0" fmla="*/ 0 h 1086707"/>
              <a:gd name="connsiteX1" fmla="*/ 2116971 w 2116971"/>
              <a:gd name="connsiteY1" fmla="*/ 1058486 h 1086707"/>
              <a:gd name="connsiteX2" fmla="*/ 2114126 w 2116971"/>
              <a:gd name="connsiteY2" fmla="*/ 1086707 h 1086707"/>
              <a:gd name="connsiteX3" fmla="*/ 2845 w 2116971"/>
              <a:gd name="connsiteY3" fmla="*/ 1086707 h 1086707"/>
              <a:gd name="connsiteX4" fmla="*/ 0 w 2116971"/>
              <a:gd name="connsiteY4" fmla="*/ 1058486 h 1086707"/>
              <a:gd name="connsiteX5" fmla="*/ 1058486 w 2116971"/>
              <a:gd name="connsiteY5" fmla="*/ 0 h 108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6971" h="1086707">
                <a:moveTo>
                  <a:pt x="1058486" y="0"/>
                </a:moveTo>
                <a:cubicBezTo>
                  <a:pt x="1643071" y="0"/>
                  <a:pt x="2116971" y="473900"/>
                  <a:pt x="2116971" y="1058486"/>
                </a:cubicBezTo>
                <a:lnTo>
                  <a:pt x="2114126" y="1086707"/>
                </a:lnTo>
                <a:lnTo>
                  <a:pt x="2845" y="1086707"/>
                </a:lnTo>
                <a:lnTo>
                  <a:pt x="0" y="1058486"/>
                </a:lnTo>
                <a:cubicBezTo>
                  <a:pt x="0" y="473900"/>
                  <a:pt x="473899" y="0"/>
                  <a:pt x="10584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8" name="任意多边形: 形状 7"/>
          <p:cNvSpPr/>
          <p:nvPr>
            <p:custDataLst>
              <p:tags r:id="rId5"/>
            </p:custDataLst>
          </p:nvPr>
        </p:nvSpPr>
        <p:spPr>
          <a:xfrm>
            <a:off x="10945813" y="6275388"/>
            <a:ext cx="1036637" cy="593725"/>
          </a:xfrm>
          <a:custGeom>
            <a:avLst/>
            <a:gdLst>
              <a:gd name="connsiteX0" fmla="*/ 517890 w 1035780"/>
              <a:gd name="connsiteY0" fmla="*/ 0 h 593238"/>
              <a:gd name="connsiteX1" fmla="*/ 1035780 w 1035780"/>
              <a:gd name="connsiteY1" fmla="*/ 517890 h 593238"/>
              <a:gd name="connsiteX2" fmla="*/ 1028184 w 1035780"/>
              <a:gd name="connsiteY2" fmla="*/ 593238 h 593238"/>
              <a:gd name="connsiteX3" fmla="*/ 7596 w 1035780"/>
              <a:gd name="connsiteY3" fmla="*/ 593238 h 593238"/>
              <a:gd name="connsiteX4" fmla="*/ 0 w 1035780"/>
              <a:gd name="connsiteY4" fmla="*/ 517890 h 593238"/>
              <a:gd name="connsiteX5" fmla="*/ 517890 w 1035780"/>
              <a:gd name="connsiteY5" fmla="*/ 0 h 5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5780" h="593238">
                <a:moveTo>
                  <a:pt x="517890" y="0"/>
                </a:moveTo>
                <a:cubicBezTo>
                  <a:pt x="803913" y="0"/>
                  <a:pt x="1035780" y="231867"/>
                  <a:pt x="1035780" y="517890"/>
                </a:cubicBezTo>
                <a:lnTo>
                  <a:pt x="1028184" y="593238"/>
                </a:lnTo>
                <a:lnTo>
                  <a:pt x="7596" y="593238"/>
                </a:lnTo>
                <a:lnTo>
                  <a:pt x="0" y="517890"/>
                </a:lnTo>
                <a:cubicBezTo>
                  <a:pt x="0" y="231867"/>
                  <a:pt x="231867" y="0"/>
                  <a:pt x="5178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9" name="任意多边形: 形状 8"/>
          <p:cNvSpPr/>
          <p:nvPr>
            <p:custDataLst>
              <p:tags r:id="rId6"/>
            </p:custDataLst>
          </p:nvPr>
        </p:nvSpPr>
        <p:spPr>
          <a:xfrm>
            <a:off x="-19050" y="6184900"/>
            <a:ext cx="787400" cy="673100"/>
          </a:xfrm>
          <a:custGeom>
            <a:avLst/>
            <a:gdLst>
              <a:gd name="connsiteX0" fmla="*/ 269296 w 787186"/>
              <a:gd name="connsiteY0" fmla="*/ 0 h 673570"/>
              <a:gd name="connsiteX1" fmla="*/ 787186 w 787186"/>
              <a:gd name="connsiteY1" fmla="*/ 517890 h 673570"/>
              <a:gd name="connsiteX2" fmla="*/ 776665 w 787186"/>
              <a:gd name="connsiteY2" fmla="*/ 622263 h 673570"/>
              <a:gd name="connsiteX3" fmla="*/ 760738 w 787186"/>
              <a:gd name="connsiteY3" fmla="*/ 673570 h 673570"/>
              <a:gd name="connsiteX4" fmla="*/ 0 w 787186"/>
              <a:gd name="connsiteY4" fmla="*/ 673570 h 673570"/>
              <a:gd name="connsiteX5" fmla="*/ 0 w 787186"/>
              <a:gd name="connsiteY5" fmla="*/ 77450 h 673570"/>
              <a:gd name="connsiteX6" fmla="*/ 67710 w 787186"/>
              <a:gd name="connsiteY6" fmla="*/ 40699 h 673570"/>
              <a:gd name="connsiteX7" fmla="*/ 269296 w 787186"/>
              <a:gd name="connsiteY7" fmla="*/ 0 h 67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7186" h="673570">
                <a:moveTo>
                  <a:pt x="269296" y="0"/>
                </a:moveTo>
                <a:cubicBezTo>
                  <a:pt x="555319" y="0"/>
                  <a:pt x="787186" y="231867"/>
                  <a:pt x="787186" y="517890"/>
                </a:cubicBezTo>
                <a:cubicBezTo>
                  <a:pt x="787186" y="553643"/>
                  <a:pt x="783563" y="588550"/>
                  <a:pt x="776665" y="622263"/>
                </a:cubicBezTo>
                <a:lnTo>
                  <a:pt x="760738" y="673570"/>
                </a:lnTo>
                <a:lnTo>
                  <a:pt x="0" y="673570"/>
                </a:lnTo>
                <a:lnTo>
                  <a:pt x="0" y="77450"/>
                </a:lnTo>
                <a:lnTo>
                  <a:pt x="67710" y="40699"/>
                </a:lnTo>
                <a:cubicBezTo>
                  <a:pt x="129669" y="14492"/>
                  <a:pt x="197790" y="0"/>
                  <a:pt x="26929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10" name="KSO_Shape"/>
          <p:cNvSpPr/>
          <p:nvPr>
            <p:custDataLst>
              <p:tags r:id="rId7"/>
            </p:custDataLst>
          </p:nvPr>
        </p:nvSpPr>
        <p:spPr>
          <a:xfrm rot="13141020">
            <a:off x="484188" y="1138238"/>
            <a:ext cx="193675" cy="169862"/>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1" name="KSO_Shape"/>
          <p:cNvSpPr/>
          <p:nvPr>
            <p:custDataLst>
              <p:tags r:id="rId8"/>
            </p:custDataLst>
          </p:nvPr>
        </p:nvSpPr>
        <p:spPr>
          <a:xfrm rot="17100000">
            <a:off x="822325" y="3236913"/>
            <a:ext cx="215900" cy="190500"/>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2" name="KSO_Shape"/>
          <p:cNvSpPr/>
          <p:nvPr>
            <p:custDataLst>
              <p:tags r:id="rId9"/>
            </p:custDataLst>
          </p:nvPr>
        </p:nvSpPr>
        <p:spPr>
          <a:xfrm rot="10154805">
            <a:off x="8432800" y="6116638"/>
            <a:ext cx="314325" cy="276225"/>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3" name="KSO_Shape"/>
          <p:cNvSpPr/>
          <p:nvPr>
            <p:custDataLst>
              <p:tags r:id="rId10"/>
            </p:custDataLst>
          </p:nvPr>
        </p:nvSpPr>
        <p:spPr>
          <a:xfrm rot="11738950">
            <a:off x="10777538" y="2560638"/>
            <a:ext cx="314325" cy="276225"/>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4" name=" 184"/>
          <p:cNvSpPr/>
          <p:nvPr>
            <p:custDataLst>
              <p:tags r:id="rId11"/>
            </p:custDataLst>
          </p:nvPr>
        </p:nvSpPr>
        <p:spPr>
          <a:xfrm>
            <a:off x="727075" y="1936750"/>
            <a:ext cx="936625" cy="93662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p>
            <a:pPr algn="ctr" fontAlgn="auto">
              <a:spcBef>
                <a:spcPts val="0"/>
              </a:spcBef>
              <a:spcAft>
                <a:spcPts val="0"/>
              </a:spcAft>
              <a:buFontTx/>
              <a:buNone/>
              <a:defRPr/>
            </a:pPr>
            <a:endParaRPr lang="zh-CN" altLang="en-US">
              <a:solidFill>
                <a:srgbClr val="FFFFFF"/>
              </a:solidFill>
              <a:latin typeface="微软雅黑" panose="020B0503020204020204" charset="-122"/>
              <a:cs typeface="微软雅黑" panose="020B0503020204020204" charset="-122"/>
            </a:endParaRPr>
          </a:p>
        </p:txBody>
      </p:sp>
      <p:sp>
        <p:nvSpPr>
          <p:cNvPr id="2" name="标题 1"/>
          <p:cNvSpPr>
            <a:spLocks noGrp="1"/>
          </p:cNvSpPr>
          <p:nvPr>
            <p:ph type="ctrTitle" hasCustomPrompt="1"/>
            <p:custDataLst>
              <p:tags r:id="rId12"/>
            </p:custDataLst>
          </p:nvPr>
        </p:nvSpPr>
        <p:spPr>
          <a:xfrm>
            <a:off x="2757714" y="2510565"/>
            <a:ext cx="6676572" cy="902363"/>
          </a:xfrm>
        </p:spPr>
        <p:txBody>
          <a:bodyPr anchor="b">
            <a:normAutofit/>
          </a:bodyPr>
          <a:lstStyle>
            <a:lvl1pPr algn="ctr">
              <a:defRPr sz="4800" b="1">
                <a:solidFill>
                  <a:schemeClr val="tx1">
                    <a:lumMod val="65000"/>
                    <a:lumOff val="35000"/>
                  </a:schemeClr>
                </a:solidFill>
              </a:defRPr>
            </a:lvl1pPr>
          </a:lstStyle>
          <a:p>
            <a:r>
              <a:rPr lang="zh-CN" altLang="en-US" noProof="1"/>
              <a:t>单击此处编辑标题</a:t>
            </a:r>
          </a:p>
        </p:txBody>
      </p:sp>
      <p:sp>
        <p:nvSpPr>
          <p:cNvPr id="3" name="副标题 2"/>
          <p:cNvSpPr>
            <a:spLocks noGrp="1"/>
          </p:cNvSpPr>
          <p:nvPr>
            <p:ph type="subTitle" idx="1"/>
            <p:custDataLst>
              <p:tags r:id="rId13"/>
            </p:custDataLst>
          </p:nvPr>
        </p:nvSpPr>
        <p:spPr>
          <a:xfrm>
            <a:off x="2757714" y="3461461"/>
            <a:ext cx="6676572" cy="590550"/>
          </a:xfrm>
        </p:spPr>
        <p:txBody>
          <a:bodyPr>
            <a:normAutofit/>
          </a:bodyPr>
          <a:lstStyle>
            <a:lvl1pPr marL="0" indent="0" algn="ctr">
              <a:buNone/>
              <a:defRPr sz="20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p>
        </p:txBody>
      </p:sp>
      <p:sp>
        <p:nvSpPr>
          <p:cNvPr id="15" name="日期占位符 3"/>
          <p:cNvSpPr>
            <a:spLocks noGrp="1"/>
          </p:cNvSpPr>
          <p:nvPr>
            <p:ph type="dt" sz="half" idx="10"/>
            <p:custDataLst>
              <p:tags r:id="rId14"/>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fld id="{D997B5FA-0921-464F-AAE1-844C04324D75}" type="datetimeFigureOut">
              <a:rPr lang="zh-CN" altLang="en-US" smtClean="0"/>
              <a:t>2023/4/24</a:t>
            </a:fld>
            <a:endParaRPr lang="zh-CN" altLang="en-US"/>
          </a:p>
        </p:txBody>
      </p:sp>
      <p:sp>
        <p:nvSpPr>
          <p:cNvPr id="16" name="页脚占位符 4"/>
          <p:cNvSpPr>
            <a:spLocks noGrp="1"/>
          </p:cNvSpPr>
          <p:nvPr>
            <p:ph type="ftr" sz="quarter" idx="11"/>
            <p:custDataLst>
              <p:tags r:id="rId15"/>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17" name="灯片编号占位符 5"/>
          <p:cNvSpPr>
            <a:spLocks noGrp="1"/>
          </p:cNvSpPr>
          <p:nvPr>
            <p:ph type="sldNum" sz="quarter" idx="12"/>
            <p:custDataLst>
              <p:tags r:id="rId16"/>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rtlCol="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内容占位符 2"/>
          <p:cNvSpPr>
            <a:spLocks noGrp="1"/>
          </p:cNvSpPr>
          <p:nvPr>
            <p:ph idx="1"/>
            <p:custDataLst>
              <p:tags r:id="rId2"/>
            </p:custDataLst>
          </p:nvPr>
        </p:nvSpPr>
        <p:spPr>
          <a:xfrm>
            <a:off x="669882" y="952508"/>
            <a:ext cx="10852237" cy="5388907"/>
          </a:xfrm>
        </p:spPr>
        <p:txBody>
          <a:bodyPr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lang="zh-CN" altLang="en-US" noProof="1"/>
              <a:t>单击此处</a:t>
            </a:r>
            <a:r>
              <a:rPr lang="zh-CN" altLang="en-US" noProof="1">
                <a:sym typeface="+mn-ea"/>
              </a:rPr>
              <a:t>编辑母版文本样式</a:t>
            </a:r>
          </a:p>
          <a:p>
            <a:pPr lvl="1"/>
            <a:r>
              <a:rPr lang="zh-CN" altLang="en-US" noProof="1">
                <a:sym typeface="+mn-ea"/>
              </a:rPr>
              <a:t>第二级</a:t>
            </a:r>
          </a:p>
          <a:p>
            <a:pPr lvl="2"/>
            <a:r>
              <a:rPr lang="zh-CN" altLang="en-US" noProof="1">
                <a:sym typeface="+mn-ea"/>
              </a:rPr>
              <a:t>第三级</a:t>
            </a:r>
          </a:p>
          <a:p>
            <a:pPr lvl="3"/>
            <a:r>
              <a:rPr lang="zh-CN" altLang="en-US" noProof="1">
                <a:sym typeface="+mn-ea"/>
              </a:rPr>
              <a:t>第四级</a:t>
            </a:r>
          </a:p>
          <a:p>
            <a:pPr lvl="4"/>
            <a:r>
              <a:rPr lang="zh-CN" altLang="en-US" noProof="1">
                <a:sym typeface="+mn-ea"/>
              </a:rPr>
              <a:t>第五级</a:t>
            </a:r>
            <a:endParaRPr noProof="1">
              <a:sym typeface="+mn-ea"/>
            </a:endParaRPr>
          </a:p>
        </p:txBody>
      </p:sp>
      <p:sp>
        <p:nvSpPr>
          <p:cNvPr id="4" name="日期占位符 3"/>
          <p:cNvSpPr>
            <a:spLocks noGrp="1"/>
          </p:cNvSpPr>
          <p:nvPr>
            <p:ph type="dt" sz="half" idx="10"/>
            <p:custDataLst>
              <p:tags r:id="rId3"/>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5" name="页脚占位符 4"/>
          <p:cNvSpPr>
            <a:spLocks noGrp="1"/>
          </p:cNvSpPr>
          <p:nvPr>
            <p:ph type="ftr" sz="quarter" idx="11"/>
            <p:custDataLst>
              <p:tags r:id="rId4"/>
            </p:custDataLst>
          </p:nvPr>
        </p:nvSpPr>
        <p:spPr/>
        <p:txBody>
          <a:bodyPr/>
          <a:lstStyle>
            <a:lvl1pPr>
              <a:defRPr/>
            </a:lvl1pPr>
          </a:lstStyle>
          <a:p>
            <a:endParaRPr lang="zh-CN" altLang="en-US"/>
          </a:p>
        </p:txBody>
      </p:sp>
      <p:sp>
        <p:nvSpPr>
          <p:cNvPr id="6" name="灯片编号占位符 5"/>
          <p:cNvSpPr>
            <a:spLocks noGrp="1"/>
          </p:cNvSpPr>
          <p:nvPr>
            <p:ph type="sldNum" sz="quarter" idx="12"/>
            <p:custDataLst>
              <p:tags r:id="rId5"/>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4" name="椭圆 3"/>
          <p:cNvSpPr/>
          <p:nvPr>
            <p:custDataLst>
              <p:tags r:id="rId1"/>
            </p:custDataLst>
          </p:nvPr>
        </p:nvSpPr>
        <p:spPr>
          <a:xfrm>
            <a:off x="1408113" y="2114550"/>
            <a:ext cx="2681287" cy="2681288"/>
          </a:xfrm>
          <a:prstGeom prst="ellipse">
            <a:avLst/>
          </a:prstGeom>
          <a:solidFill>
            <a:schemeClr val="bg1">
              <a:lumMod val="95000"/>
            </a:schemeClr>
          </a:solidFill>
          <a:ln>
            <a:noFill/>
          </a:ln>
          <a:effectLst>
            <a:outerShdw blurRad="3302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dirty="0">
              <a:latin typeface="微软雅黑" panose="020B0503020204020204" charset="-122"/>
              <a:cs typeface="Arial" panose="020B0604020202020204" pitchFamily="34" charset="0"/>
              <a:sym typeface="+mn-ea"/>
            </a:endParaRPr>
          </a:p>
        </p:txBody>
      </p:sp>
      <p:sp>
        <p:nvSpPr>
          <p:cNvPr id="5" name="椭圆 4"/>
          <p:cNvSpPr/>
          <p:nvPr>
            <p:custDataLst>
              <p:tags r:id="rId2"/>
            </p:custDataLst>
          </p:nvPr>
        </p:nvSpPr>
        <p:spPr>
          <a:xfrm>
            <a:off x="1574800" y="2266950"/>
            <a:ext cx="2378075" cy="2376488"/>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Arial" panose="020B0604020202020204" pitchFamily="34" charset="0"/>
            </a:endParaRPr>
          </a:p>
        </p:txBody>
      </p:sp>
      <p:cxnSp>
        <p:nvCxnSpPr>
          <p:cNvPr id="6" name="直接连接符 5"/>
          <p:cNvCxnSpPr/>
          <p:nvPr>
            <p:custDataLst>
              <p:tags r:id="rId3"/>
            </p:custDataLst>
          </p:nvPr>
        </p:nvCxnSpPr>
        <p:spPr>
          <a:xfrm>
            <a:off x="4762500" y="3602038"/>
            <a:ext cx="494823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椭圆 6"/>
          <p:cNvSpPr/>
          <p:nvPr>
            <p:custDataLst>
              <p:tags r:id="rId4"/>
            </p:custDataLst>
          </p:nvPr>
        </p:nvSpPr>
        <p:spPr>
          <a:xfrm>
            <a:off x="9802813" y="3541713"/>
            <a:ext cx="115887" cy="1158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Arial" panose="020B0604020202020204" pitchFamily="34" charset="0"/>
            </a:endParaRPr>
          </a:p>
        </p:txBody>
      </p:sp>
      <p:sp>
        <p:nvSpPr>
          <p:cNvPr id="8" name="椭圆 7"/>
          <p:cNvSpPr/>
          <p:nvPr>
            <p:custDataLst>
              <p:tags r:id="rId5"/>
            </p:custDataLst>
          </p:nvPr>
        </p:nvSpPr>
        <p:spPr>
          <a:xfrm>
            <a:off x="10299700" y="3541713"/>
            <a:ext cx="115888" cy="1158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Arial" panose="020B0604020202020204" pitchFamily="34" charset="0"/>
            </a:endParaRPr>
          </a:p>
        </p:txBody>
      </p:sp>
      <p:sp>
        <p:nvSpPr>
          <p:cNvPr id="9" name="椭圆 8"/>
          <p:cNvSpPr/>
          <p:nvPr>
            <p:custDataLst>
              <p:tags r:id="rId6"/>
            </p:custDataLst>
          </p:nvPr>
        </p:nvSpPr>
        <p:spPr>
          <a:xfrm>
            <a:off x="9967913" y="3541713"/>
            <a:ext cx="115887" cy="1158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Arial" panose="020B0604020202020204" pitchFamily="34" charset="0"/>
            </a:endParaRPr>
          </a:p>
        </p:txBody>
      </p:sp>
      <p:sp>
        <p:nvSpPr>
          <p:cNvPr id="10" name="椭圆 9"/>
          <p:cNvSpPr/>
          <p:nvPr>
            <p:custDataLst>
              <p:tags r:id="rId7"/>
            </p:custDataLst>
          </p:nvPr>
        </p:nvSpPr>
        <p:spPr>
          <a:xfrm>
            <a:off x="10134600" y="3541713"/>
            <a:ext cx="115888" cy="11588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Arial" panose="020B0604020202020204" pitchFamily="34" charset="0"/>
            </a:endParaRPr>
          </a:p>
        </p:txBody>
      </p:sp>
      <p:sp>
        <p:nvSpPr>
          <p:cNvPr id="11" name="KSO_Shape"/>
          <p:cNvSpPr/>
          <p:nvPr>
            <p:custDataLst>
              <p:tags r:id="rId8"/>
            </p:custDataLst>
          </p:nvPr>
        </p:nvSpPr>
        <p:spPr>
          <a:xfrm rot="237355">
            <a:off x="2771775" y="2308225"/>
            <a:ext cx="193675" cy="169863"/>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2" name="KSO_Shape"/>
          <p:cNvSpPr/>
          <p:nvPr>
            <p:custDataLst>
              <p:tags r:id="rId9"/>
            </p:custDataLst>
          </p:nvPr>
        </p:nvSpPr>
        <p:spPr>
          <a:xfrm rot="1275228">
            <a:off x="3003550" y="2360613"/>
            <a:ext cx="193675" cy="169862"/>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3" name="KSO_Shape"/>
          <p:cNvSpPr/>
          <p:nvPr>
            <p:custDataLst>
              <p:tags r:id="rId10"/>
            </p:custDataLst>
          </p:nvPr>
        </p:nvSpPr>
        <p:spPr>
          <a:xfrm rot="2175228">
            <a:off x="3209925" y="2478088"/>
            <a:ext cx="193675" cy="171450"/>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4" name="KSO_Shape"/>
          <p:cNvSpPr/>
          <p:nvPr>
            <p:custDataLst>
              <p:tags r:id="rId11"/>
            </p:custDataLst>
          </p:nvPr>
        </p:nvSpPr>
        <p:spPr>
          <a:xfrm rot="3075228">
            <a:off x="3363119" y="2640806"/>
            <a:ext cx="193675" cy="169863"/>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5" name="KSO_Shape"/>
          <p:cNvSpPr/>
          <p:nvPr>
            <p:custDataLst>
              <p:tags r:id="rId12"/>
            </p:custDataLst>
          </p:nvPr>
        </p:nvSpPr>
        <p:spPr>
          <a:xfrm rot="298659" flipH="1" flipV="1">
            <a:off x="2470150" y="4416425"/>
            <a:ext cx="193675" cy="171450"/>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6" name="KSO_Shape"/>
          <p:cNvSpPr/>
          <p:nvPr>
            <p:custDataLst>
              <p:tags r:id="rId13"/>
            </p:custDataLst>
          </p:nvPr>
        </p:nvSpPr>
        <p:spPr>
          <a:xfrm rot="1336532" flipH="1" flipV="1">
            <a:off x="2243138" y="4365625"/>
            <a:ext cx="193675" cy="169863"/>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7" name="KSO_Shape"/>
          <p:cNvSpPr/>
          <p:nvPr>
            <p:custDataLst>
              <p:tags r:id="rId14"/>
            </p:custDataLst>
          </p:nvPr>
        </p:nvSpPr>
        <p:spPr>
          <a:xfrm rot="2236532" flipH="1" flipV="1">
            <a:off x="2039938" y="4243388"/>
            <a:ext cx="193675" cy="169862"/>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8" name="KSO_Shape"/>
          <p:cNvSpPr/>
          <p:nvPr>
            <p:custDataLst>
              <p:tags r:id="rId15"/>
            </p:custDataLst>
          </p:nvPr>
        </p:nvSpPr>
        <p:spPr>
          <a:xfrm rot="3136532" flipH="1" flipV="1">
            <a:off x="1889919" y="4079081"/>
            <a:ext cx="193675" cy="169863"/>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2" name="标题 1"/>
          <p:cNvSpPr>
            <a:spLocks noGrp="1"/>
          </p:cNvSpPr>
          <p:nvPr>
            <p:ph type="title"/>
            <p:custDataLst>
              <p:tags r:id="rId16"/>
            </p:custDataLst>
          </p:nvPr>
        </p:nvSpPr>
        <p:spPr>
          <a:xfrm>
            <a:off x="4730750" y="2895613"/>
            <a:ext cx="4979670" cy="564898"/>
          </a:xfrm>
        </p:spPr>
        <p:txBody>
          <a:bodyPr anchor="b">
            <a:normAutofit/>
          </a:bodyPr>
          <a:lstStyle>
            <a:lvl1pPr>
              <a:defRPr sz="2800" b="1">
                <a:solidFill>
                  <a:schemeClr val="tx1">
                    <a:lumMod val="65000"/>
                    <a:lumOff val="35000"/>
                  </a:schemeClr>
                </a:solidFill>
              </a:defRPr>
            </a:lvl1pPr>
          </a:lstStyle>
          <a:p>
            <a:r>
              <a:rPr lang="zh-CN" altLang="en-US" noProof="1"/>
              <a:t>单击此处编辑母版标题样式</a:t>
            </a:r>
          </a:p>
        </p:txBody>
      </p:sp>
      <p:sp>
        <p:nvSpPr>
          <p:cNvPr id="3" name="文本占位符 2"/>
          <p:cNvSpPr>
            <a:spLocks noGrp="1"/>
          </p:cNvSpPr>
          <p:nvPr>
            <p:ph type="body" idx="1"/>
            <p:custDataLst>
              <p:tags r:id="rId17"/>
            </p:custDataLst>
          </p:nvPr>
        </p:nvSpPr>
        <p:spPr>
          <a:xfrm>
            <a:off x="4730750" y="3753579"/>
            <a:ext cx="4979670" cy="581108"/>
          </a:xfrm>
        </p:spPr>
        <p:txBody>
          <a:bodyPr>
            <a:normAutofit/>
          </a:bodyPr>
          <a:lstStyle>
            <a:lvl1pPr marL="0" indent="0">
              <a:buNone/>
              <a:defRPr sz="1400">
                <a:solidFill>
                  <a:schemeClr val="tx1">
                    <a:lumMod val="50000"/>
                    <a:lumOff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单击此处编辑母版文本样式</a:t>
            </a:r>
          </a:p>
        </p:txBody>
      </p:sp>
      <p:sp>
        <p:nvSpPr>
          <p:cNvPr id="19" name="日期占位符 3"/>
          <p:cNvSpPr>
            <a:spLocks noGrp="1"/>
          </p:cNvSpPr>
          <p:nvPr>
            <p:ph type="dt" sz="half" idx="10"/>
            <p:custDataLst>
              <p:tags r:id="rId18"/>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fld id="{D997B5FA-0921-464F-AAE1-844C04324D75}" type="datetimeFigureOut">
              <a:rPr lang="zh-CN" altLang="en-US" smtClean="0"/>
              <a:t>2023/4/24</a:t>
            </a:fld>
            <a:endParaRPr lang="zh-CN" altLang="en-US"/>
          </a:p>
        </p:txBody>
      </p:sp>
      <p:sp>
        <p:nvSpPr>
          <p:cNvPr id="20" name="页脚占位符 4"/>
          <p:cNvSpPr>
            <a:spLocks noGrp="1"/>
          </p:cNvSpPr>
          <p:nvPr>
            <p:ph type="ftr" sz="quarter" idx="11"/>
            <p:custDataLst>
              <p:tags r:id="rId19"/>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21" name="灯片编号占位符 5"/>
          <p:cNvSpPr>
            <a:spLocks noGrp="1"/>
          </p:cNvSpPr>
          <p:nvPr>
            <p:ph type="sldNum" sz="quarter" idx="12"/>
            <p:custDataLst>
              <p:tags r:id="rId20"/>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rtlCol="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内容占位符 2"/>
          <p:cNvSpPr>
            <a:spLocks noGrp="1"/>
          </p:cNvSpPr>
          <p:nvPr>
            <p:ph sz="half" idx="1"/>
            <p:custDataLst>
              <p:tags r:id="rId2"/>
            </p:custDataLst>
          </p:nvPr>
        </p:nvSpPr>
        <p:spPr>
          <a:xfrm>
            <a:off x="669930" y="952508"/>
            <a:ext cx="5283242" cy="5388907"/>
          </a:xfrm>
        </p:spPr>
        <p:txBody>
          <a:bodyPr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lang="zh-CN" altLang="en-US" noProof="1"/>
              <a:t>单击此处</a:t>
            </a:r>
            <a:r>
              <a:rPr lang="zh-CN" altLang="en-US" noProof="1">
                <a:sym typeface="+mn-ea"/>
              </a:rPr>
              <a:t>编辑母版文本样式</a:t>
            </a:r>
          </a:p>
          <a:p>
            <a:pPr lvl="1"/>
            <a:r>
              <a:rPr lang="zh-CN" altLang="en-US" noProof="1">
                <a:sym typeface="+mn-ea"/>
              </a:rPr>
              <a:t>第二级</a:t>
            </a:r>
          </a:p>
          <a:p>
            <a:pPr lvl="2"/>
            <a:r>
              <a:rPr lang="zh-CN" altLang="en-US" noProof="1">
                <a:sym typeface="+mn-ea"/>
              </a:rPr>
              <a:t>第三级</a:t>
            </a:r>
          </a:p>
          <a:p>
            <a:pPr lvl="3"/>
            <a:r>
              <a:rPr lang="zh-CN" altLang="en-US" noProof="1">
                <a:sym typeface="+mn-ea"/>
              </a:rPr>
              <a:t>第四级</a:t>
            </a:r>
          </a:p>
          <a:p>
            <a:pPr lvl="4"/>
            <a:r>
              <a:rPr lang="zh-CN" altLang="en-US" noProof="1">
                <a:sym typeface="+mn-ea"/>
              </a:rPr>
              <a:t>第五级</a:t>
            </a:r>
            <a:endParaRPr noProof="1">
              <a:sym typeface="+mn-ea"/>
            </a:endParaRPr>
          </a:p>
        </p:txBody>
      </p:sp>
      <p:sp>
        <p:nvSpPr>
          <p:cNvPr id="4" name="内容占位符 3"/>
          <p:cNvSpPr>
            <a:spLocks noGrp="1"/>
          </p:cNvSpPr>
          <p:nvPr>
            <p:ph sz="half" idx="2"/>
            <p:custDataLst>
              <p:tags r:id="rId3"/>
            </p:custDataLst>
          </p:nvPr>
        </p:nvSpPr>
        <p:spPr>
          <a:xfrm>
            <a:off x="6238877" y="952508"/>
            <a:ext cx="5283242" cy="5388907"/>
          </a:xfrm>
        </p:spPr>
        <p:txBody>
          <a:bodyPr>
            <a:noAutofit/>
          </a:bodyPr>
          <a:lstStyle>
            <a:lvl1pPr>
              <a:defRPr sz="1600">
                <a:latin typeface="微软雅黑" panose="020B0503020204020204" charset="-122"/>
                <a:ea typeface="微软雅黑" panose="020B0503020204020204" charset="-122"/>
              </a:defRPr>
            </a:lvl1pPr>
            <a:lvl2pPr>
              <a:defRPr sz="1600">
                <a:latin typeface="微软雅黑" panose="020B0503020204020204" charset="-122"/>
                <a:ea typeface="微软雅黑" panose="020B0503020204020204" charset="-122"/>
              </a:defRPr>
            </a:lvl2pPr>
            <a:lvl3pPr>
              <a:defRPr sz="1600">
                <a:latin typeface="微软雅黑" panose="020B0503020204020204" charset="-122"/>
                <a:ea typeface="微软雅黑" panose="020B0503020204020204" charset="-122"/>
              </a:defRPr>
            </a:lvl3pPr>
            <a:lvl4pPr>
              <a:defRPr sz="1600">
                <a:latin typeface="微软雅黑" panose="020B0503020204020204" charset="-122"/>
                <a:ea typeface="微软雅黑" panose="020B0503020204020204" charset="-122"/>
              </a:defRPr>
            </a:lvl4pPr>
            <a:lvl5pPr>
              <a:defRPr sz="1600">
                <a:latin typeface="微软雅黑" panose="020B0503020204020204" charset="-122"/>
                <a:ea typeface="微软雅黑" panose="020B0503020204020204" charset="-122"/>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3"/>
          <p:cNvSpPr>
            <a:spLocks noGrp="1"/>
          </p:cNvSpPr>
          <p:nvPr>
            <p:ph type="dt" sz="half" idx="10"/>
            <p:custDataLst>
              <p:tags r:id="rId4"/>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6" name="页脚占位符 4"/>
          <p:cNvSpPr>
            <a:spLocks noGrp="1"/>
          </p:cNvSpPr>
          <p:nvPr>
            <p:ph type="ftr" sz="quarter" idx="11"/>
            <p:custDataLst>
              <p:tags r:id="rId5"/>
            </p:custDataLst>
          </p:nvPr>
        </p:nvSpPr>
        <p:spPr/>
        <p:txBody>
          <a:bodyPr/>
          <a:lstStyle>
            <a:lvl1pPr>
              <a:defRPr/>
            </a:lvl1pPr>
          </a:lstStyle>
          <a:p>
            <a:endParaRPr lang="zh-CN" altLang="en-US"/>
          </a:p>
        </p:txBody>
      </p:sp>
      <p:sp>
        <p:nvSpPr>
          <p:cNvPr id="7" name="灯片编号占位符 5"/>
          <p:cNvSpPr>
            <a:spLocks noGrp="1"/>
          </p:cNvSpPr>
          <p:nvPr>
            <p:ph type="sldNum" sz="quarter" idx="12"/>
            <p:custDataLst>
              <p:tags r:id="rId6"/>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rtlCol="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文本占位符 2"/>
          <p:cNvSpPr>
            <a:spLocks noGrp="1"/>
          </p:cNvSpPr>
          <p:nvPr>
            <p:ph type="body" idx="1"/>
            <p:custDataLst>
              <p:tags r:id="rId2"/>
            </p:custDataLst>
          </p:nvPr>
        </p:nvSpPr>
        <p:spPr>
          <a:xfrm>
            <a:off x="669930" y="952508"/>
            <a:ext cx="5283242" cy="381003"/>
          </a:xfrm>
        </p:spPr>
        <p:txBody>
          <a:bodyPr tIns="38100" rIns="76200" bIns="3810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4" name="内容占位符 3"/>
          <p:cNvSpPr>
            <a:spLocks noGrp="1"/>
          </p:cNvSpPr>
          <p:nvPr>
            <p:ph sz="half" idx="2"/>
            <p:custDataLst>
              <p:tags r:id="rId3"/>
            </p:custDataLst>
          </p:nvPr>
        </p:nvSpPr>
        <p:spPr>
          <a:xfrm>
            <a:off x="669925" y="1406525"/>
            <a:ext cx="5283200" cy="4934752"/>
          </a:xfrm>
        </p:spPr>
        <p:txBody>
          <a:bodyPr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lang="zh-CN" altLang="en-US" noProof="1"/>
              <a:t>单击此处</a:t>
            </a:r>
            <a:r>
              <a:rPr lang="zh-CN" altLang="en-US" noProof="1">
                <a:sym typeface="+mn-ea"/>
              </a:rPr>
              <a:t>编辑母版文本样式</a:t>
            </a:r>
          </a:p>
          <a:p>
            <a:pPr lvl="1"/>
            <a:r>
              <a:rPr lang="zh-CN" altLang="en-US" noProof="1">
                <a:sym typeface="+mn-ea"/>
              </a:rPr>
              <a:t>第二级</a:t>
            </a:r>
          </a:p>
          <a:p>
            <a:pPr lvl="2"/>
            <a:r>
              <a:rPr lang="zh-CN" altLang="en-US" noProof="1">
                <a:sym typeface="+mn-ea"/>
              </a:rPr>
              <a:t>第三级</a:t>
            </a:r>
          </a:p>
          <a:p>
            <a:pPr lvl="3"/>
            <a:r>
              <a:rPr lang="zh-CN" altLang="en-US" noProof="1">
                <a:sym typeface="+mn-ea"/>
              </a:rPr>
              <a:t>第四级</a:t>
            </a:r>
          </a:p>
          <a:p>
            <a:pPr lvl="4"/>
            <a:r>
              <a:rPr lang="zh-CN" altLang="en-US" noProof="1">
                <a:sym typeface="+mn-ea"/>
              </a:rPr>
              <a:t>第五级</a:t>
            </a:r>
            <a:endParaRPr noProof="1">
              <a:sym typeface="+mn-ea"/>
            </a:endParaRPr>
          </a:p>
        </p:txBody>
      </p:sp>
      <p:sp>
        <p:nvSpPr>
          <p:cNvPr id="5" name="文本占位符 4"/>
          <p:cNvSpPr>
            <a:spLocks noGrp="1"/>
          </p:cNvSpPr>
          <p:nvPr>
            <p:ph type="body" sz="quarter" idx="3"/>
            <p:custDataLst>
              <p:tags r:id="rId4"/>
            </p:custDataLst>
          </p:nvPr>
        </p:nvSpPr>
        <p:spPr>
          <a:xfrm>
            <a:off x="6235750" y="952508"/>
            <a:ext cx="5283242" cy="381003"/>
          </a:xfrm>
        </p:spPr>
        <p:txBody>
          <a:bodyPr tIns="38100" rIns="76200" bIns="38100" rtlCol="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a:t>
            </a:r>
            <a:r>
              <a:rPr lang="zh-CN" altLang="en-US" noProof="1">
                <a:sym typeface="+mn-ea"/>
              </a:rPr>
              <a:t>编辑母版文本样式</a:t>
            </a:r>
          </a:p>
        </p:txBody>
      </p:sp>
      <p:sp>
        <p:nvSpPr>
          <p:cNvPr id="6" name="内容占位符 5"/>
          <p:cNvSpPr>
            <a:spLocks noGrp="1"/>
          </p:cNvSpPr>
          <p:nvPr>
            <p:ph sz="quarter" idx="4"/>
            <p:custDataLst>
              <p:tags r:id="rId5"/>
            </p:custDataLst>
          </p:nvPr>
        </p:nvSpPr>
        <p:spPr>
          <a:xfrm>
            <a:off x="6235750" y="1406525"/>
            <a:ext cx="5283242" cy="4934752"/>
          </a:xfrm>
        </p:spPr>
        <p:txBody>
          <a:bodyPr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lang="zh-CN" altLang="en-US" noProof="1"/>
              <a:t>单击此处</a:t>
            </a:r>
            <a:r>
              <a:rPr lang="zh-CN" altLang="en-US" noProof="1">
                <a:sym typeface="+mn-ea"/>
              </a:rPr>
              <a:t>编辑母版文本样式</a:t>
            </a:r>
          </a:p>
          <a:p>
            <a:pPr lvl="1"/>
            <a:r>
              <a:rPr lang="zh-CN" altLang="en-US" noProof="1">
                <a:sym typeface="+mn-ea"/>
              </a:rPr>
              <a:t>第二级</a:t>
            </a:r>
          </a:p>
          <a:p>
            <a:pPr lvl="2"/>
            <a:r>
              <a:rPr lang="zh-CN" altLang="en-US" noProof="1">
                <a:sym typeface="+mn-ea"/>
              </a:rPr>
              <a:t>第三级</a:t>
            </a:r>
          </a:p>
          <a:p>
            <a:pPr lvl="3"/>
            <a:r>
              <a:rPr lang="zh-CN" altLang="en-US" noProof="1">
                <a:sym typeface="+mn-ea"/>
              </a:rPr>
              <a:t>第四级</a:t>
            </a:r>
          </a:p>
          <a:p>
            <a:pPr lvl="4"/>
            <a:r>
              <a:rPr lang="zh-CN" altLang="en-US" noProof="1">
                <a:sym typeface="+mn-ea"/>
              </a:rPr>
              <a:t>第五级</a:t>
            </a:r>
            <a:endParaRPr noProof="1">
              <a:sym typeface="+mn-ea"/>
            </a:endParaRPr>
          </a:p>
        </p:txBody>
      </p:sp>
      <p:sp>
        <p:nvSpPr>
          <p:cNvPr id="7" name="日期占位符 3"/>
          <p:cNvSpPr>
            <a:spLocks noGrp="1"/>
          </p:cNvSpPr>
          <p:nvPr>
            <p:ph type="dt" sz="half" idx="10"/>
            <p:custDataLst>
              <p:tags r:id="rId6"/>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8" name="页脚占位符 4"/>
          <p:cNvSpPr>
            <a:spLocks noGrp="1"/>
          </p:cNvSpPr>
          <p:nvPr>
            <p:ph type="ftr" sz="quarter" idx="11"/>
            <p:custDataLst>
              <p:tags r:id="rId7"/>
            </p:custDataLst>
          </p:nvPr>
        </p:nvSpPr>
        <p:spPr/>
        <p:txBody>
          <a:bodyPr/>
          <a:lstStyle>
            <a:lvl1pPr>
              <a:defRPr/>
            </a:lvl1pPr>
          </a:lstStyle>
          <a:p>
            <a:endParaRPr lang="zh-CN" altLang="en-US"/>
          </a:p>
        </p:txBody>
      </p:sp>
      <p:sp>
        <p:nvSpPr>
          <p:cNvPr id="9" name="灯片编号占位符 5"/>
          <p:cNvSpPr>
            <a:spLocks noGrp="1"/>
          </p:cNvSpPr>
          <p:nvPr>
            <p:ph type="sldNum" sz="quarter" idx="12"/>
            <p:custDataLst>
              <p:tags r:id="rId8"/>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rtlCol="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日期占位符 3"/>
          <p:cNvSpPr>
            <a:spLocks noGrp="1"/>
          </p:cNvSpPr>
          <p:nvPr>
            <p:ph type="dt" sz="half" idx="10"/>
            <p:custDataLst>
              <p:tags r:id="rId2"/>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4" name="页脚占位符 4"/>
          <p:cNvSpPr>
            <a:spLocks noGrp="1"/>
          </p:cNvSpPr>
          <p:nvPr>
            <p:ph type="ftr" sz="quarter" idx="11"/>
            <p:custDataLst>
              <p:tags r:id="rId3"/>
            </p:custDataLst>
          </p:nvPr>
        </p:nvSpPr>
        <p:spPr/>
        <p:txBody>
          <a:bodyPr/>
          <a:lstStyle>
            <a:lvl1pPr>
              <a:defRPr/>
            </a:lvl1pPr>
          </a:lstStyle>
          <a:p>
            <a:endParaRPr lang="zh-CN" altLang="en-US"/>
          </a:p>
        </p:txBody>
      </p:sp>
      <p:sp>
        <p:nvSpPr>
          <p:cNvPr id="5" name="灯片编号占位符 5"/>
          <p:cNvSpPr>
            <a:spLocks noGrp="1"/>
          </p:cNvSpPr>
          <p:nvPr>
            <p:ph type="sldNum" sz="quarter" idx="12"/>
            <p:custDataLst>
              <p:tags r:id="rId4"/>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custDataLst>
              <p:tags r:id="rId1"/>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3" name="页脚占位符 4"/>
          <p:cNvSpPr>
            <a:spLocks noGrp="1"/>
          </p:cNvSpPr>
          <p:nvPr>
            <p:ph type="ftr" sz="quarter" idx="11"/>
            <p:custDataLst>
              <p:tags r:id="rId2"/>
            </p:custDataLst>
          </p:nvPr>
        </p:nvSpPr>
        <p:spPr/>
        <p:txBody>
          <a:bodyPr/>
          <a:lstStyle>
            <a:lvl1pPr>
              <a:defRPr/>
            </a:lvl1pPr>
          </a:lstStyle>
          <a:p>
            <a:endParaRPr lang="zh-CN" altLang="en-US"/>
          </a:p>
        </p:txBody>
      </p:sp>
      <p:sp>
        <p:nvSpPr>
          <p:cNvPr id="4" name="灯片编号占位符 5"/>
          <p:cNvSpPr>
            <a:spLocks noGrp="1"/>
          </p:cNvSpPr>
          <p:nvPr>
            <p:ph type="sldNum" sz="quarter" idx="12"/>
            <p:custDataLst>
              <p:tags r:id="rId3"/>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930" y="443234"/>
            <a:ext cx="10852237" cy="441964"/>
          </a:xfrm>
        </p:spPr>
        <p:txBody>
          <a:bodyPr rtlCol="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图片占位符 2"/>
          <p:cNvSpPr>
            <a:spLocks noGrp="1"/>
          </p:cNvSpPr>
          <p:nvPr>
            <p:ph type="pic" idx="1"/>
            <p:custDataLst>
              <p:tags r:id="rId2"/>
            </p:custDataLst>
          </p:nvPr>
        </p:nvSpPr>
        <p:spPr>
          <a:xfrm>
            <a:off x="669930" y="952508"/>
            <a:ext cx="5283242" cy="5388907"/>
          </a:xfrm>
        </p:spPr>
        <p:txBody>
          <a:bodyPr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r>
              <a:rPr lang="zh-CN" altLang="en-US" noProof="1">
                <a:sym typeface="+mn-ea"/>
              </a:rPr>
              <a:t>单击图标添加图片</a:t>
            </a:r>
          </a:p>
        </p:txBody>
      </p:sp>
      <p:sp>
        <p:nvSpPr>
          <p:cNvPr id="4" name="文本占位符 3"/>
          <p:cNvSpPr>
            <a:spLocks noGrp="1"/>
          </p:cNvSpPr>
          <p:nvPr>
            <p:ph type="body" sz="half" idx="2"/>
            <p:custDataLst>
              <p:tags r:id="rId3"/>
            </p:custDataLst>
          </p:nvPr>
        </p:nvSpPr>
        <p:spPr>
          <a:xfrm>
            <a:off x="6238925" y="952508"/>
            <a:ext cx="5283242" cy="5388907"/>
          </a:xfrm>
        </p:spPr>
        <p:txBody>
          <a:bodyPr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t>单击此处</a:t>
            </a:r>
            <a:r>
              <a:rPr lang="zh-CN" altLang="en-US" noProof="1">
                <a:sym typeface="+mn-ea"/>
              </a:rPr>
              <a:t>编辑母版文本样式</a:t>
            </a:r>
          </a:p>
        </p:txBody>
      </p:sp>
      <p:sp>
        <p:nvSpPr>
          <p:cNvPr id="5" name="日期占位符 3"/>
          <p:cNvSpPr>
            <a:spLocks noGrp="1"/>
          </p:cNvSpPr>
          <p:nvPr>
            <p:ph type="dt" sz="half" idx="10"/>
            <p:custDataLst>
              <p:tags r:id="rId4"/>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6" name="页脚占位符 4"/>
          <p:cNvSpPr>
            <a:spLocks noGrp="1"/>
          </p:cNvSpPr>
          <p:nvPr>
            <p:ph type="ftr" sz="quarter" idx="11"/>
            <p:custDataLst>
              <p:tags r:id="rId5"/>
            </p:custDataLst>
          </p:nvPr>
        </p:nvSpPr>
        <p:spPr/>
        <p:txBody>
          <a:bodyPr/>
          <a:lstStyle>
            <a:lvl1pPr>
              <a:defRPr/>
            </a:lvl1pPr>
          </a:lstStyle>
          <a:p>
            <a:endParaRPr lang="zh-CN" altLang="en-US"/>
          </a:p>
        </p:txBody>
      </p:sp>
      <p:sp>
        <p:nvSpPr>
          <p:cNvPr id="7" name="灯片编号占位符 5"/>
          <p:cNvSpPr>
            <a:spLocks noGrp="1"/>
          </p:cNvSpPr>
          <p:nvPr>
            <p:ph type="sldNum" sz="quarter" idx="12"/>
            <p:custDataLst>
              <p:tags r:id="rId6"/>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rtlCol="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内容占位符 2"/>
          <p:cNvSpPr>
            <a:spLocks noGrp="1"/>
          </p:cNvSpPr>
          <p:nvPr>
            <p:ph idx="1"/>
            <p:custDataLst>
              <p:tags r:id="rId2"/>
            </p:custDataLst>
          </p:nvPr>
        </p:nvSpPr>
        <p:spPr>
          <a:xfrm>
            <a:off x="669882" y="952508"/>
            <a:ext cx="10852237" cy="5388907"/>
          </a:xfrm>
        </p:spPr>
        <p:txBody>
          <a:bodyPr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lang="zh-CN" altLang="en-US" noProof="1"/>
              <a:t>单击此处</a:t>
            </a:r>
            <a:r>
              <a:rPr lang="zh-CN" altLang="en-US" noProof="1">
                <a:sym typeface="+mn-ea"/>
              </a:rPr>
              <a:t>编辑母版文本样式</a:t>
            </a:r>
          </a:p>
          <a:p>
            <a:pPr lvl="1"/>
            <a:r>
              <a:rPr lang="zh-CN" altLang="en-US" noProof="1">
                <a:sym typeface="+mn-ea"/>
              </a:rPr>
              <a:t>第二级</a:t>
            </a:r>
          </a:p>
          <a:p>
            <a:pPr lvl="2"/>
            <a:r>
              <a:rPr lang="zh-CN" altLang="en-US" noProof="1">
                <a:sym typeface="+mn-ea"/>
              </a:rPr>
              <a:t>第三级</a:t>
            </a:r>
          </a:p>
          <a:p>
            <a:pPr lvl="3"/>
            <a:r>
              <a:rPr lang="zh-CN" altLang="en-US" noProof="1">
                <a:sym typeface="+mn-ea"/>
              </a:rPr>
              <a:t>第四级</a:t>
            </a:r>
          </a:p>
          <a:p>
            <a:pPr lvl="4"/>
            <a:r>
              <a:rPr lang="zh-CN" altLang="en-US" noProof="1">
                <a:sym typeface="+mn-ea"/>
              </a:rPr>
              <a:t>第五级</a:t>
            </a:r>
            <a:endParaRPr noProof="1">
              <a:sym typeface="+mn-ea"/>
            </a:endParaRPr>
          </a:p>
        </p:txBody>
      </p:sp>
      <p:sp>
        <p:nvSpPr>
          <p:cNvPr id="4" name="日期占位符 3"/>
          <p:cNvSpPr>
            <a:spLocks noGrp="1"/>
          </p:cNvSpPr>
          <p:nvPr>
            <p:ph type="dt" sz="half" idx="10"/>
            <p:custDataLst>
              <p:tags r:id="rId3"/>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5" name="页脚占位符 4"/>
          <p:cNvSpPr>
            <a:spLocks noGrp="1"/>
          </p:cNvSpPr>
          <p:nvPr>
            <p:ph type="ftr" sz="quarter" idx="11"/>
            <p:custDataLst>
              <p:tags r:id="rId4"/>
            </p:custDataLst>
          </p:nvPr>
        </p:nvSpPr>
        <p:spPr/>
        <p:txBody>
          <a:bodyPr/>
          <a:lstStyle>
            <a:lvl1pPr>
              <a:defRPr/>
            </a:lvl1pPr>
          </a:lstStyle>
          <a:p>
            <a:endParaRPr lang="zh-CN" altLang="en-US"/>
          </a:p>
        </p:txBody>
      </p:sp>
      <p:sp>
        <p:nvSpPr>
          <p:cNvPr id="6" name="灯片编号占位符 5"/>
          <p:cNvSpPr>
            <a:spLocks noGrp="1"/>
          </p:cNvSpPr>
          <p:nvPr>
            <p:ph type="sldNum" sz="quarter" idx="12"/>
            <p:custDataLst>
              <p:tags r:id="rId5"/>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10571135" y="952508"/>
            <a:ext cx="950984" cy="5388907"/>
          </a:xfrm>
        </p:spPr>
        <p:txBody>
          <a:bodyPr vert="eaVert" rtlCol="0" anchor="ctr">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竖排文字占位符 2"/>
          <p:cNvSpPr>
            <a:spLocks noGrp="1"/>
          </p:cNvSpPr>
          <p:nvPr>
            <p:ph type="body" orient="vert" idx="1"/>
            <p:custDataLst>
              <p:tags r:id="rId2"/>
            </p:custDataLst>
          </p:nvPr>
        </p:nvSpPr>
        <p:spPr>
          <a:xfrm>
            <a:off x="669925" y="952500"/>
            <a:ext cx="9828101" cy="5388907"/>
          </a:xfrm>
        </p:spPr>
        <p:txBody>
          <a:bodyPr vert="eaVert"/>
          <a:lstStyle>
            <a:lvl1pPr indent="0" eaLnBrk="1" fontAlgn="auto" latinLnBrk="0" hangingPunct="1">
              <a:defRPr>
                <a:latin typeface="微软雅黑" panose="020B0503020204020204" charset="-122"/>
                <a:ea typeface="微软雅黑" panose="020B0503020204020204" charset="-122"/>
              </a:defRPr>
            </a:lvl1pPr>
            <a:lvl2pPr indent="0" eaLnBrk="1" fontAlgn="auto" latinLnBrk="0" hangingPunct="1">
              <a:defRPr>
                <a:latin typeface="微软雅黑" panose="020B0503020204020204" charset="-122"/>
                <a:ea typeface="微软雅黑" panose="020B0503020204020204" charset="-122"/>
              </a:defRPr>
            </a:lvl2pPr>
            <a:lvl3pPr indent="0" eaLnBrk="1" fontAlgn="auto" latinLnBrk="0" hangingPunct="1">
              <a:defRPr>
                <a:latin typeface="微软雅黑" panose="020B0503020204020204" charset="-122"/>
                <a:ea typeface="微软雅黑" panose="020B0503020204020204" charset="-122"/>
              </a:defRPr>
            </a:lvl3pPr>
            <a:lvl4pPr indent="0" eaLnBrk="1" fontAlgn="auto" latinLnBrk="0" hangingPunct="1">
              <a:defRPr>
                <a:latin typeface="微软雅黑" panose="020B0503020204020204" charset="-122"/>
                <a:ea typeface="微软雅黑" panose="020B0503020204020204" charset="-122"/>
              </a:defRPr>
            </a:lvl4pPr>
            <a:lvl5pPr indent="0" eaLnBrk="1" fontAlgn="auto" latinLnBrk="0" hangingPunct="1">
              <a:defRPr>
                <a:latin typeface="微软雅黑" panose="020B0503020204020204" charset="-122"/>
                <a:ea typeface="微软雅黑" panose="020B0503020204020204" charset="-122"/>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custDataLst>
              <p:tags r:id="rId3"/>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5" name="页脚占位符 4"/>
          <p:cNvSpPr>
            <a:spLocks noGrp="1"/>
          </p:cNvSpPr>
          <p:nvPr>
            <p:ph type="ftr" sz="quarter" idx="11"/>
            <p:custDataLst>
              <p:tags r:id="rId4"/>
            </p:custDataLst>
          </p:nvPr>
        </p:nvSpPr>
        <p:spPr/>
        <p:txBody>
          <a:bodyPr/>
          <a:lstStyle>
            <a:lvl1pPr>
              <a:defRPr/>
            </a:lvl1pPr>
          </a:lstStyle>
          <a:p>
            <a:endParaRPr lang="zh-CN" altLang="en-US"/>
          </a:p>
        </p:txBody>
      </p:sp>
      <p:sp>
        <p:nvSpPr>
          <p:cNvPr id="6" name="灯片编号占位符 5"/>
          <p:cNvSpPr>
            <a:spLocks noGrp="1"/>
          </p:cNvSpPr>
          <p:nvPr>
            <p:ph type="sldNum" sz="quarter" idx="12"/>
            <p:custDataLst>
              <p:tags r:id="rId5"/>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内容占位符 6"/>
          <p:cNvSpPr>
            <a:spLocks noGrp="1"/>
          </p:cNvSpPr>
          <p:nvPr>
            <p:ph sz="quarter" idx="13"/>
            <p:custDataLst>
              <p:tags r:id="rId1"/>
            </p:custDataLst>
          </p:nvPr>
        </p:nvSpPr>
        <p:spPr>
          <a:xfrm>
            <a:off x="669930" y="952508"/>
            <a:ext cx="10852237" cy="5388907"/>
          </a:xfrm>
        </p:spPr>
        <p:txBody>
          <a:bodyPr/>
          <a:lstStyle>
            <a:lvl1pPr>
              <a:defRPr/>
            </a:lvl1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3" name="日期占位符 3"/>
          <p:cNvSpPr>
            <a:spLocks noGrp="1"/>
          </p:cNvSpPr>
          <p:nvPr>
            <p:ph type="dt" sz="half" idx="14"/>
            <p:custDataLst>
              <p:tags r:id="rId2"/>
            </p:custDataLst>
          </p:nvPr>
        </p:nvSpPr>
        <p:spPr/>
        <p:txBody>
          <a:bodyPr/>
          <a:lstStyle>
            <a:lvl1pPr>
              <a:defRPr/>
            </a:lvl1pPr>
          </a:lstStyle>
          <a:p>
            <a:pPr>
              <a:defRPr/>
            </a:pPr>
            <a:endParaRPr lang="zh-CN" altLang="en-US"/>
          </a:p>
        </p:txBody>
      </p:sp>
      <p:sp>
        <p:nvSpPr>
          <p:cNvPr id="4" name="页脚占位符 4"/>
          <p:cNvSpPr>
            <a:spLocks noGrp="1"/>
          </p:cNvSpPr>
          <p:nvPr>
            <p:ph type="ftr" sz="quarter" idx="15"/>
            <p:custDataLst>
              <p:tags r:id="rId3"/>
            </p:custDataLst>
          </p:nvPr>
        </p:nvSpPr>
        <p:spPr/>
        <p:txBody>
          <a:bodyPr/>
          <a:lstStyle>
            <a:lvl1pPr>
              <a:defRPr/>
            </a:lvl1pPr>
          </a:lstStyle>
          <a:p>
            <a:pPr>
              <a:defRPr/>
            </a:pPr>
            <a:endParaRPr lang="zh-CN" altLang="en-US"/>
          </a:p>
        </p:txBody>
      </p:sp>
      <p:sp>
        <p:nvSpPr>
          <p:cNvPr id="5" name="灯片编号占位符 5"/>
          <p:cNvSpPr>
            <a:spLocks noGrp="1"/>
          </p:cNvSpPr>
          <p:nvPr>
            <p:ph type="sldNum" sz="quarter" idx="16"/>
            <p:custDataLst>
              <p:tags r:id="rId4"/>
            </p:custDataLst>
          </p:nvPr>
        </p:nvSpPr>
        <p:spPr/>
        <p:txBody>
          <a:bodyPr/>
          <a:lstStyle>
            <a:lvl1pPr>
              <a:defRPr/>
            </a:lvl1pPr>
          </a:lstStyle>
          <a:p>
            <a:pPr>
              <a:defRPr/>
            </a:pPr>
            <a:fld id="{CC923ED0-9AC0-4F34-ABCA-4B6795D6D0AB}" type="slidenum">
              <a:rPr lang="zh-CN" altLang="en-US"/>
              <a:t>‹#›</a:t>
            </a:fld>
            <a:endParaRPr lang="zh-CN" altLang="en-US" dirty="0"/>
          </a:p>
        </p:txBody>
      </p:sp>
    </p:spTree>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任意多边形: 形状 2"/>
          <p:cNvSpPr/>
          <p:nvPr>
            <p:custDataLst>
              <p:tags r:id="rId1"/>
            </p:custDataLst>
          </p:nvPr>
        </p:nvSpPr>
        <p:spPr>
          <a:xfrm>
            <a:off x="11123613" y="-7938"/>
            <a:ext cx="1068387" cy="1052513"/>
          </a:xfrm>
          <a:custGeom>
            <a:avLst/>
            <a:gdLst>
              <a:gd name="connsiteX0" fmla="*/ 65352 w 1068729"/>
              <a:gd name="connsiteY0" fmla="*/ 0 h 1052118"/>
              <a:gd name="connsiteX1" fmla="*/ 1068729 w 1068729"/>
              <a:gd name="connsiteY1" fmla="*/ 0 h 1052118"/>
              <a:gd name="connsiteX2" fmla="*/ 1068729 w 1068729"/>
              <a:gd name="connsiteY2" fmla="*/ 977750 h 1052118"/>
              <a:gd name="connsiteX3" fmla="*/ 1040113 w 1068729"/>
              <a:gd name="connsiteY3" fmla="*/ 993283 h 1052118"/>
              <a:gd name="connsiteX4" fmla="*/ 748689 w 1068729"/>
              <a:gd name="connsiteY4" fmla="*/ 1052118 h 1052118"/>
              <a:gd name="connsiteX5" fmla="*/ 0 w 1068729"/>
              <a:gd name="connsiteY5" fmla="*/ 303429 h 1052118"/>
              <a:gd name="connsiteX6" fmla="*/ 58836 w 1068729"/>
              <a:gd name="connsiteY6" fmla="*/ 12005 h 10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729" h="1052118">
                <a:moveTo>
                  <a:pt x="65352" y="0"/>
                </a:moveTo>
                <a:lnTo>
                  <a:pt x="1068729" y="0"/>
                </a:lnTo>
                <a:lnTo>
                  <a:pt x="1068729" y="977750"/>
                </a:lnTo>
                <a:lnTo>
                  <a:pt x="1040113" y="993283"/>
                </a:lnTo>
                <a:cubicBezTo>
                  <a:pt x="950541" y="1031168"/>
                  <a:pt x="852062" y="1052118"/>
                  <a:pt x="748689" y="1052118"/>
                </a:cubicBezTo>
                <a:cubicBezTo>
                  <a:pt x="335199" y="1052118"/>
                  <a:pt x="0" y="716919"/>
                  <a:pt x="0" y="303429"/>
                </a:cubicBezTo>
                <a:cubicBezTo>
                  <a:pt x="0" y="200056"/>
                  <a:pt x="20950" y="101577"/>
                  <a:pt x="58836" y="1200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4" name="椭圆 3"/>
          <p:cNvSpPr/>
          <p:nvPr>
            <p:custDataLst>
              <p:tags r:id="rId2"/>
            </p:custDataLst>
          </p:nvPr>
        </p:nvSpPr>
        <p:spPr>
          <a:xfrm>
            <a:off x="1481138" y="1231812"/>
            <a:ext cx="1497012" cy="1498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5" name="任意多边形: 形状 4"/>
          <p:cNvSpPr/>
          <p:nvPr>
            <p:custDataLst>
              <p:tags r:id="rId3"/>
            </p:custDataLst>
          </p:nvPr>
        </p:nvSpPr>
        <p:spPr>
          <a:xfrm>
            <a:off x="8089900" y="-7938"/>
            <a:ext cx="1047750" cy="420688"/>
          </a:xfrm>
          <a:custGeom>
            <a:avLst/>
            <a:gdLst>
              <a:gd name="connsiteX0" fmla="*/ 0 w 1458561"/>
              <a:gd name="connsiteY0" fmla="*/ 0 h 584280"/>
              <a:gd name="connsiteX1" fmla="*/ 1458561 w 1458561"/>
              <a:gd name="connsiteY1" fmla="*/ 0 h 584280"/>
              <a:gd name="connsiteX2" fmla="*/ 1419134 w 1458561"/>
              <a:gd name="connsiteY2" fmla="*/ 127015 h 584280"/>
              <a:gd name="connsiteX3" fmla="*/ 729281 w 1458561"/>
              <a:gd name="connsiteY3" fmla="*/ 584280 h 584280"/>
              <a:gd name="connsiteX4" fmla="*/ 39427 w 1458561"/>
              <a:gd name="connsiteY4" fmla="*/ 127015 h 584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8561" h="584280">
                <a:moveTo>
                  <a:pt x="0" y="0"/>
                </a:moveTo>
                <a:lnTo>
                  <a:pt x="1458561" y="0"/>
                </a:lnTo>
                <a:lnTo>
                  <a:pt x="1419134" y="127015"/>
                </a:lnTo>
                <a:cubicBezTo>
                  <a:pt x="1305477" y="395731"/>
                  <a:pt x="1039398" y="584280"/>
                  <a:pt x="729281" y="584280"/>
                </a:cubicBezTo>
                <a:cubicBezTo>
                  <a:pt x="419163" y="584280"/>
                  <a:pt x="153084" y="395731"/>
                  <a:pt x="39427" y="12701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6" name="任意多边形: 形状 5"/>
          <p:cNvSpPr/>
          <p:nvPr>
            <p:custDataLst>
              <p:tags r:id="rId4"/>
            </p:custDataLst>
          </p:nvPr>
        </p:nvSpPr>
        <p:spPr>
          <a:xfrm>
            <a:off x="4592638" y="5781675"/>
            <a:ext cx="2116137" cy="1087438"/>
          </a:xfrm>
          <a:custGeom>
            <a:avLst/>
            <a:gdLst>
              <a:gd name="connsiteX0" fmla="*/ 1058486 w 2116971"/>
              <a:gd name="connsiteY0" fmla="*/ 0 h 1086707"/>
              <a:gd name="connsiteX1" fmla="*/ 2116971 w 2116971"/>
              <a:gd name="connsiteY1" fmla="*/ 1058486 h 1086707"/>
              <a:gd name="connsiteX2" fmla="*/ 2114126 w 2116971"/>
              <a:gd name="connsiteY2" fmla="*/ 1086707 h 1086707"/>
              <a:gd name="connsiteX3" fmla="*/ 2845 w 2116971"/>
              <a:gd name="connsiteY3" fmla="*/ 1086707 h 1086707"/>
              <a:gd name="connsiteX4" fmla="*/ 0 w 2116971"/>
              <a:gd name="connsiteY4" fmla="*/ 1058486 h 1086707"/>
              <a:gd name="connsiteX5" fmla="*/ 1058486 w 2116971"/>
              <a:gd name="connsiteY5" fmla="*/ 0 h 108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6971" h="1086707">
                <a:moveTo>
                  <a:pt x="1058486" y="0"/>
                </a:moveTo>
                <a:cubicBezTo>
                  <a:pt x="1643071" y="0"/>
                  <a:pt x="2116971" y="473900"/>
                  <a:pt x="2116971" y="1058486"/>
                </a:cubicBezTo>
                <a:lnTo>
                  <a:pt x="2114126" y="1086707"/>
                </a:lnTo>
                <a:lnTo>
                  <a:pt x="2845" y="1086707"/>
                </a:lnTo>
                <a:lnTo>
                  <a:pt x="0" y="1058486"/>
                </a:lnTo>
                <a:cubicBezTo>
                  <a:pt x="0" y="473900"/>
                  <a:pt x="473899" y="0"/>
                  <a:pt x="10584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7" name="任意多边形: 形状 6"/>
          <p:cNvSpPr/>
          <p:nvPr>
            <p:custDataLst>
              <p:tags r:id="rId5"/>
            </p:custDataLst>
          </p:nvPr>
        </p:nvSpPr>
        <p:spPr>
          <a:xfrm>
            <a:off x="10945813" y="6275388"/>
            <a:ext cx="1036637" cy="593725"/>
          </a:xfrm>
          <a:custGeom>
            <a:avLst/>
            <a:gdLst>
              <a:gd name="connsiteX0" fmla="*/ 517890 w 1035780"/>
              <a:gd name="connsiteY0" fmla="*/ 0 h 593238"/>
              <a:gd name="connsiteX1" fmla="*/ 1035780 w 1035780"/>
              <a:gd name="connsiteY1" fmla="*/ 517890 h 593238"/>
              <a:gd name="connsiteX2" fmla="*/ 1028184 w 1035780"/>
              <a:gd name="connsiteY2" fmla="*/ 593238 h 593238"/>
              <a:gd name="connsiteX3" fmla="*/ 7596 w 1035780"/>
              <a:gd name="connsiteY3" fmla="*/ 593238 h 593238"/>
              <a:gd name="connsiteX4" fmla="*/ 0 w 1035780"/>
              <a:gd name="connsiteY4" fmla="*/ 517890 h 593238"/>
              <a:gd name="connsiteX5" fmla="*/ 517890 w 1035780"/>
              <a:gd name="connsiteY5" fmla="*/ 0 h 5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5780" h="593238">
                <a:moveTo>
                  <a:pt x="517890" y="0"/>
                </a:moveTo>
                <a:cubicBezTo>
                  <a:pt x="803913" y="0"/>
                  <a:pt x="1035780" y="231867"/>
                  <a:pt x="1035780" y="517890"/>
                </a:cubicBezTo>
                <a:lnTo>
                  <a:pt x="1028184" y="593238"/>
                </a:lnTo>
                <a:lnTo>
                  <a:pt x="7596" y="593238"/>
                </a:lnTo>
                <a:lnTo>
                  <a:pt x="0" y="517890"/>
                </a:lnTo>
                <a:cubicBezTo>
                  <a:pt x="0" y="231867"/>
                  <a:pt x="231867" y="0"/>
                  <a:pt x="5178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8" name="任意多边形: 形状 7"/>
          <p:cNvSpPr/>
          <p:nvPr>
            <p:custDataLst>
              <p:tags r:id="rId6"/>
            </p:custDataLst>
          </p:nvPr>
        </p:nvSpPr>
        <p:spPr>
          <a:xfrm>
            <a:off x="-19050" y="6184900"/>
            <a:ext cx="787400" cy="673100"/>
          </a:xfrm>
          <a:custGeom>
            <a:avLst/>
            <a:gdLst>
              <a:gd name="connsiteX0" fmla="*/ 269296 w 787186"/>
              <a:gd name="connsiteY0" fmla="*/ 0 h 673570"/>
              <a:gd name="connsiteX1" fmla="*/ 787186 w 787186"/>
              <a:gd name="connsiteY1" fmla="*/ 517890 h 673570"/>
              <a:gd name="connsiteX2" fmla="*/ 776665 w 787186"/>
              <a:gd name="connsiteY2" fmla="*/ 622263 h 673570"/>
              <a:gd name="connsiteX3" fmla="*/ 760738 w 787186"/>
              <a:gd name="connsiteY3" fmla="*/ 673570 h 673570"/>
              <a:gd name="connsiteX4" fmla="*/ 0 w 787186"/>
              <a:gd name="connsiteY4" fmla="*/ 673570 h 673570"/>
              <a:gd name="connsiteX5" fmla="*/ 0 w 787186"/>
              <a:gd name="connsiteY5" fmla="*/ 77450 h 673570"/>
              <a:gd name="connsiteX6" fmla="*/ 67710 w 787186"/>
              <a:gd name="connsiteY6" fmla="*/ 40699 h 673570"/>
              <a:gd name="connsiteX7" fmla="*/ 269296 w 787186"/>
              <a:gd name="connsiteY7" fmla="*/ 0 h 67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7186" h="673570">
                <a:moveTo>
                  <a:pt x="269296" y="0"/>
                </a:moveTo>
                <a:cubicBezTo>
                  <a:pt x="555319" y="0"/>
                  <a:pt x="787186" y="231867"/>
                  <a:pt x="787186" y="517890"/>
                </a:cubicBezTo>
                <a:cubicBezTo>
                  <a:pt x="787186" y="553643"/>
                  <a:pt x="783563" y="588550"/>
                  <a:pt x="776665" y="622263"/>
                </a:cubicBezTo>
                <a:lnTo>
                  <a:pt x="760738" y="673570"/>
                </a:lnTo>
                <a:lnTo>
                  <a:pt x="0" y="673570"/>
                </a:lnTo>
                <a:lnTo>
                  <a:pt x="0" y="77450"/>
                </a:lnTo>
                <a:lnTo>
                  <a:pt x="67710" y="40699"/>
                </a:lnTo>
                <a:cubicBezTo>
                  <a:pt x="129669" y="14492"/>
                  <a:pt x="197790" y="0"/>
                  <a:pt x="26929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
        <p:nvSpPr>
          <p:cNvPr id="9" name="KSO_Shape"/>
          <p:cNvSpPr/>
          <p:nvPr>
            <p:custDataLst>
              <p:tags r:id="rId7"/>
            </p:custDataLst>
          </p:nvPr>
        </p:nvSpPr>
        <p:spPr>
          <a:xfrm rot="10154805">
            <a:off x="9918700" y="4903788"/>
            <a:ext cx="314325" cy="276225"/>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0" name="KSO_Shape"/>
          <p:cNvSpPr/>
          <p:nvPr>
            <p:custDataLst>
              <p:tags r:id="rId8"/>
            </p:custDataLst>
          </p:nvPr>
        </p:nvSpPr>
        <p:spPr>
          <a:xfrm rot="10154805">
            <a:off x="8273266" y="2335838"/>
            <a:ext cx="314325" cy="276225"/>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dirty="0">
              <a:solidFill>
                <a:srgbClr val="FFFFFF"/>
              </a:solidFill>
              <a:latin typeface="微软雅黑" panose="020B0503020204020204" charset="-122"/>
              <a:cs typeface="Arial" panose="020B0604020202020204" pitchFamily="34" charset="0"/>
            </a:endParaRPr>
          </a:p>
        </p:txBody>
      </p:sp>
      <p:sp>
        <p:nvSpPr>
          <p:cNvPr id="11" name="KSO_Shape"/>
          <p:cNvSpPr/>
          <p:nvPr>
            <p:custDataLst>
              <p:tags r:id="rId9"/>
            </p:custDataLst>
          </p:nvPr>
        </p:nvSpPr>
        <p:spPr>
          <a:xfrm rot="13326744">
            <a:off x="1309688" y="4641850"/>
            <a:ext cx="628650" cy="554038"/>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dirty="0">
              <a:solidFill>
                <a:srgbClr val="FFFFFF"/>
              </a:solidFill>
              <a:latin typeface="微软雅黑" panose="020B0503020204020204" charset="-122"/>
              <a:cs typeface="Arial" panose="020B0604020202020204" pitchFamily="34" charset="0"/>
            </a:endParaRPr>
          </a:p>
        </p:txBody>
      </p:sp>
      <p:sp>
        <p:nvSpPr>
          <p:cNvPr id="12" name="KSO_Shape"/>
          <p:cNvSpPr/>
          <p:nvPr>
            <p:custDataLst>
              <p:tags r:id="rId10"/>
            </p:custDataLst>
          </p:nvPr>
        </p:nvSpPr>
        <p:spPr>
          <a:xfrm rot="6300000">
            <a:off x="5813425" y="893763"/>
            <a:ext cx="563563" cy="496887"/>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dirty="0">
              <a:solidFill>
                <a:srgbClr val="FFFFFF"/>
              </a:solidFill>
              <a:latin typeface="微软雅黑" panose="020B0503020204020204" charset="-122"/>
              <a:cs typeface="Arial" panose="020B0604020202020204" pitchFamily="34" charset="0"/>
            </a:endParaRPr>
          </a:p>
        </p:txBody>
      </p:sp>
      <p:sp>
        <p:nvSpPr>
          <p:cNvPr id="2" name="标题 1"/>
          <p:cNvSpPr>
            <a:spLocks noGrp="1"/>
          </p:cNvSpPr>
          <p:nvPr>
            <p:ph type="title" hasCustomPrompt="1"/>
            <p:custDataLst>
              <p:tags r:id="rId11"/>
            </p:custDataLst>
          </p:nvPr>
        </p:nvSpPr>
        <p:spPr>
          <a:xfrm>
            <a:off x="1936564" y="2842161"/>
            <a:ext cx="8318872" cy="1173679"/>
          </a:xfrm>
        </p:spPr>
        <p:txBody>
          <a:bodyPr rIns="25400" rtlCol="0">
            <a:noAutofit/>
          </a:bodyPr>
          <a:lstStyle>
            <a:lvl1pPr marL="0" marR="0" algn="ctr" defTabSz="914400" rtl="0" eaLnBrk="1" fontAlgn="auto" latinLnBrk="0" hangingPunct="1">
              <a:lnSpc>
                <a:spcPct val="100000"/>
              </a:lnSpc>
              <a:buNone/>
              <a:defRPr kumimoji="0" lang="zh-CN" altLang="en-US" sz="8000" b="1" i="0" u="none" strike="noStrike" kern="1200" cap="none" spc="600" normalizeH="0" baseline="0" noProof="1" dirty="0">
                <a:solidFill>
                  <a:schemeClr val="accent5"/>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编版标题</a:t>
            </a:r>
            <a:endParaRPr noProof="1">
              <a:sym typeface="+mn-ea"/>
            </a:endParaRPr>
          </a:p>
        </p:txBody>
      </p:sp>
      <p:sp>
        <p:nvSpPr>
          <p:cNvPr id="13" name="日期占位符 2"/>
          <p:cNvSpPr>
            <a:spLocks noGrp="1"/>
          </p:cNvSpPr>
          <p:nvPr>
            <p:ph type="dt" sz="half" idx="10"/>
            <p:custDataLst>
              <p:tags r:id="rId12"/>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pPr>
              <a:defRPr/>
            </a:pPr>
            <a:endParaRPr lang="zh-CN" altLang="en-US"/>
          </a:p>
        </p:txBody>
      </p:sp>
      <p:sp>
        <p:nvSpPr>
          <p:cNvPr id="14" name="页脚占位符 3"/>
          <p:cNvSpPr>
            <a:spLocks noGrp="1"/>
          </p:cNvSpPr>
          <p:nvPr>
            <p:ph type="ftr" sz="quarter" idx="11"/>
            <p:custDataLst>
              <p:tags r:id="rId13"/>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pPr>
              <a:defRPr/>
            </a:pPr>
            <a:endParaRPr lang="zh-CN" altLang="en-US"/>
          </a:p>
        </p:txBody>
      </p:sp>
      <p:sp>
        <p:nvSpPr>
          <p:cNvPr id="15" name="灯片编号占位符 4"/>
          <p:cNvSpPr>
            <a:spLocks noGrp="1"/>
          </p:cNvSpPr>
          <p:nvPr>
            <p:ph type="sldNum" sz="quarter" idx="12"/>
            <p:custDataLst>
              <p:tags r:id="rId14"/>
            </p:custDataLst>
          </p:nvPr>
        </p:nvSpPr>
        <p:spPr/>
        <p:txBody>
          <a:bodyPr/>
          <a:lstStyle>
            <a:lvl1pPr>
              <a:defRPr/>
            </a:lvl1pPr>
          </a:lstStyle>
          <a:p>
            <a:pPr>
              <a:defRPr/>
            </a:pPr>
            <a:fld id="{5F28921A-3659-40E6-BF05-B007AA185C5C}" type="slidenum">
              <a:rPr lang="zh-CN" altLang="en-US"/>
              <a:t>‹#›</a:t>
            </a:fld>
            <a:endParaRPr lang="zh-CN" alt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4" name="椭圆 3"/>
          <p:cNvSpPr/>
          <p:nvPr>
            <p:custDataLst>
              <p:tags r:id="rId1"/>
            </p:custDataLst>
          </p:nvPr>
        </p:nvSpPr>
        <p:spPr>
          <a:xfrm>
            <a:off x="1408113" y="2114550"/>
            <a:ext cx="2681287" cy="2681288"/>
          </a:xfrm>
          <a:prstGeom prst="ellipse">
            <a:avLst/>
          </a:prstGeom>
          <a:solidFill>
            <a:schemeClr val="bg1">
              <a:lumMod val="95000"/>
            </a:schemeClr>
          </a:solidFill>
          <a:ln>
            <a:noFill/>
          </a:ln>
          <a:effectLst>
            <a:outerShdw blurRad="3302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dirty="0">
              <a:latin typeface="微软雅黑" panose="020B0503020204020204" charset="-122"/>
              <a:cs typeface="Arial" panose="020B0604020202020204" pitchFamily="34" charset="0"/>
              <a:sym typeface="+mn-ea"/>
            </a:endParaRPr>
          </a:p>
        </p:txBody>
      </p:sp>
      <p:sp>
        <p:nvSpPr>
          <p:cNvPr id="5" name="椭圆 4"/>
          <p:cNvSpPr/>
          <p:nvPr>
            <p:custDataLst>
              <p:tags r:id="rId2"/>
            </p:custDataLst>
          </p:nvPr>
        </p:nvSpPr>
        <p:spPr>
          <a:xfrm>
            <a:off x="1574800" y="2266950"/>
            <a:ext cx="2378075" cy="2376488"/>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Arial" panose="020B0604020202020204" pitchFamily="34" charset="0"/>
            </a:endParaRPr>
          </a:p>
        </p:txBody>
      </p:sp>
      <p:cxnSp>
        <p:nvCxnSpPr>
          <p:cNvPr id="6" name="直接连接符 5"/>
          <p:cNvCxnSpPr/>
          <p:nvPr>
            <p:custDataLst>
              <p:tags r:id="rId3"/>
            </p:custDataLst>
          </p:nvPr>
        </p:nvCxnSpPr>
        <p:spPr>
          <a:xfrm>
            <a:off x="4762500" y="3602038"/>
            <a:ext cx="494823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椭圆 6"/>
          <p:cNvSpPr/>
          <p:nvPr>
            <p:custDataLst>
              <p:tags r:id="rId4"/>
            </p:custDataLst>
          </p:nvPr>
        </p:nvSpPr>
        <p:spPr>
          <a:xfrm>
            <a:off x="9802813" y="3541713"/>
            <a:ext cx="115887" cy="1158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Arial" panose="020B0604020202020204" pitchFamily="34" charset="0"/>
            </a:endParaRPr>
          </a:p>
        </p:txBody>
      </p:sp>
      <p:sp>
        <p:nvSpPr>
          <p:cNvPr id="8" name="椭圆 7"/>
          <p:cNvSpPr/>
          <p:nvPr>
            <p:custDataLst>
              <p:tags r:id="rId5"/>
            </p:custDataLst>
          </p:nvPr>
        </p:nvSpPr>
        <p:spPr>
          <a:xfrm>
            <a:off x="10299700" y="3541713"/>
            <a:ext cx="115888" cy="1158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Arial" panose="020B0604020202020204" pitchFamily="34" charset="0"/>
            </a:endParaRPr>
          </a:p>
        </p:txBody>
      </p:sp>
      <p:sp>
        <p:nvSpPr>
          <p:cNvPr id="9" name="椭圆 8"/>
          <p:cNvSpPr/>
          <p:nvPr>
            <p:custDataLst>
              <p:tags r:id="rId6"/>
            </p:custDataLst>
          </p:nvPr>
        </p:nvSpPr>
        <p:spPr>
          <a:xfrm>
            <a:off x="9967913" y="3541713"/>
            <a:ext cx="115887" cy="1158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Arial" panose="020B0604020202020204" pitchFamily="34" charset="0"/>
            </a:endParaRPr>
          </a:p>
        </p:txBody>
      </p:sp>
      <p:sp>
        <p:nvSpPr>
          <p:cNvPr id="10" name="椭圆 9"/>
          <p:cNvSpPr/>
          <p:nvPr>
            <p:custDataLst>
              <p:tags r:id="rId7"/>
            </p:custDataLst>
          </p:nvPr>
        </p:nvSpPr>
        <p:spPr>
          <a:xfrm>
            <a:off x="10134600" y="3541713"/>
            <a:ext cx="115888" cy="11588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Arial" panose="020B0604020202020204" pitchFamily="34" charset="0"/>
            </a:endParaRPr>
          </a:p>
        </p:txBody>
      </p:sp>
      <p:sp>
        <p:nvSpPr>
          <p:cNvPr id="11" name="KSO_Shape"/>
          <p:cNvSpPr/>
          <p:nvPr>
            <p:custDataLst>
              <p:tags r:id="rId8"/>
            </p:custDataLst>
          </p:nvPr>
        </p:nvSpPr>
        <p:spPr>
          <a:xfrm rot="237355">
            <a:off x="2771775" y="2308225"/>
            <a:ext cx="193675" cy="169863"/>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2" name="KSO_Shape"/>
          <p:cNvSpPr/>
          <p:nvPr>
            <p:custDataLst>
              <p:tags r:id="rId9"/>
            </p:custDataLst>
          </p:nvPr>
        </p:nvSpPr>
        <p:spPr>
          <a:xfrm rot="1275228">
            <a:off x="3003550" y="2360613"/>
            <a:ext cx="193675" cy="169862"/>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3" name="KSO_Shape"/>
          <p:cNvSpPr/>
          <p:nvPr>
            <p:custDataLst>
              <p:tags r:id="rId10"/>
            </p:custDataLst>
          </p:nvPr>
        </p:nvSpPr>
        <p:spPr>
          <a:xfrm rot="2175228">
            <a:off x="3209925" y="2478088"/>
            <a:ext cx="193675" cy="171450"/>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4" name="KSO_Shape"/>
          <p:cNvSpPr/>
          <p:nvPr>
            <p:custDataLst>
              <p:tags r:id="rId11"/>
            </p:custDataLst>
          </p:nvPr>
        </p:nvSpPr>
        <p:spPr>
          <a:xfrm rot="3075228">
            <a:off x="3363119" y="2640806"/>
            <a:ext cx="193675" cy="169863"/>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5" name="KSO_Shape"/>
          <p:cNvSpPr/>
          <p:nvPr>
            <p:custDataLst>
              <p:tags r:id="rId12"/>
            </p:custDataLst>
          </p:nvPr>
        </p:nvSpPr>
        <p:spPr>
          <a:xfrm rot="298659" flipH="1" flipV="1">
            <a:off x="2470150" y="4416425"/>
            <a:ext cx="193675" cy="171450"/>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6" name="KSO_Shape"/>
          <p:cNvSpPr/>
          <p:nvPr>
            <p:custDataLst>
              <p:tags r:id="rId13"/>
            </p:custDataLst>
          </p:nvPr>
        </p:nvSpPr>
        <p:spPr>
          <a:xfrm rot="1336532" flipH="1" flipV="1">
            <a:off x="2243138" y="4365625"/>
            <a:ext cx="193675" cy="169863"/>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7" name="KSO_Shape"/>
          <p:cNvSpPr/>
          <p:nvPr>
            <p:custDataLst>
              <p:tags r:id="rId14"/>
            </p:custDataLst>
          </p:nvPr>
        </p:nvSpPr>
        <p:spPr>
          <a:xfrm rot="2236532" flipH="1" flipV="1">
            <a:off x="2039938" y="4243388"/>
            <a:ext cx="193675" cy="169862"/>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18" name="KSO_Shape"/>
          <p:cNvSpPr/>
          <p:nvPr>
            <p:custDataLst>
              <p:tags r:id="rId15"/>
            </p:custDataLst>
          </p:nvPr>
        </p:nvSpPr>
        <p:spPr>
          <a:xfrm rot="3136532" flipH="1" flipV="1">
            <a:off x="1889919" y="4079081"/>
            <a:ext cx="193675" cy="169863"/>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a:solidFill>
                <a:srgbClr val="FFFFFF"/>
              </a:solidFill>
              <a:latin typeface="微软雅黑" panose="020B0503020204020204" charset="-122"/>
              <a:cs typeface="Arial" panose="020B0604020202020204" pitchFamily="34" charset="0"/>
            </a:endParaRPr>
          </a:p>
        </p:txBody>
      </p:sp>
      <p:sp>
        <p:nvSpPr>
          <p:cNvPr id="2" name="标题 1"/>
          <p:cNvSpPr>
            <a:spLocks noGrp="1"/>
          </p:cNvSpPr>
          <p:nvPr>
            <p:ph type="title"/>
            <p:custDataLst>
              <p:tags r:id="rId16"/>
            </p:custDataLst>
          </p:nvPr>
        </p:nvSpPr>
        <p:spPr>
          <a:xfrm>
            <a:off x="4730750" y="2895613"/>
            <a:ext cx="4979670" cy="564898"/>
          </a:xfrm>
        </p:spPr>
        <p:txBody>
          <a:bodyPr anchor="b">
            <a:normAutofit/>
          </a:bodyPr>
          <a:lstStyle>
            <a:lvl1pPr>
              <a:defRPr sz="2800" b="1">
                <a:solidFill>
                  <a:schemeClr val="tx1">
                    <a:lumMod val="65000"/>
                    <a:lumOff val="35000"/>
                  </a:schemeClr>
                </a:solidFill>
              </a:defRPr>
            </a:lvl1pPr>
          </a:lstStyle>
          <a:p>
            <a:r>
              <a:rPr lang="zh-CN" altLang="en-US" noProof="1"/>
              <a:t>单击此处编辑母版标题样式</a:t>
            </a:r>
          </a:p>
        </p:txBody>
      </p:sp>
      <p:sp>
        <p:nvSpPr>
          <p:cNvPr id="3" name="文本占位符 2"/>
          <p:cNvSpPr>
            <a:spLocks noGrp="1"/>
          </p:cNvSpPr>
          <p:nvPr>
            <p:ph type="body" idx="1"/>
            <p:custDataLst>
              <p:tags r:id="rId17"/>
            </p:custDataLst>
          </p:nvPr>
        </p:nvSpPr>
        <p:spPr>
          <a:xfrm>
            <a:off x="4730750" y="3753579"/>
            <a:ext cx="4979670" cy="581108"/>
          </a:xfrm>
        </p:spPr>
        <p:txBody>
          <a:bodyPr>
            <a:normAutofit/>
          </a:bodyPr>
          <a:lstStyle>
            <a:lvl1pPr marL="0" indent="0">
              <a:buNone/>
              <a:defRPr sz="1400">
                <a:solidFill>
                  <a:schemeClr val="tx1">
                    <a:lumMod val="50000"/>
                    <a:lumOff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单击此处编辑母版文本样式</a:t>
            </a:r>
          </a:p>
        </p:txBody>
      </p:sp>
      <p:sp>
        <p:nvSpPr>
          <p:cNvPr id="19" name="日期占位符 3"/>
          <p:cNvSpPr>
            <a:spLocks noGrp="1"/>
          </p:cNvSpPr>
          <p:nvPr>
            <p:ph type="dt" sz="half" idx="10"/>
            <p:custDataLst>
              <p:tags r:id="rId18"/>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fld id="{D997B5FA-0921-464F-AAE1-844C04324D75}" type="datetimeFigureOut">
              <a:rPr lang="zh-CN" altLang="en-US" smtClean="0"/>
              <a:t>2023/4/24</a:t>
            </a:fld>
            <a:endParaRPr lang="zh-CN" altLang="en-US"/>
          </a:p>
        </p:txBody>
      </p:sp>
      <p:sp>
        <p:nvSpPr>
          <p:cNvPr id="20" name="页脚占位符 4"/>
          <p:cNvSpPr>
            <a:spLocks noGrp="1"/>
          </p:cNvSpPr>
          <p:nvPr>
            <p:ph type="ftr" sz="quarter" idx="11"/>
            <p:custDataLst>
              <p:tags r:id="rId19"/>
            </p:custDataLst>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21" name="灯片编号占位符 5"/>
          <p:cNvSpPr>
            <a:spLocks noGrp="1"/>
          </p:cNvSpPr>
          <p:nvPr>
            <p:ph type="sldNum" sz="quarter" idx="12"/>
            <p:custDataLst>
              <p:tags r:id="rId20"/>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rtlCol="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内容占位符 2"/>
          <p:cNvSpPr>
            <a:spLocks noGrp="1"/>
          </p:cNvSpPr>
          <p:nvPr>
            <p:ph sz="half" idx="1"/>
            <p:custDataLst>
              <p:tags r:id="rId2"/>
            </p:custDataLst>
          </p:nvPr>
        </p:nvSpPr>
        <p:spPr>
          <a:xfrm>
            <a:off x="669930" y="952508"/>
            <a:ext cx="5283242" cy="5388907"/>
          </a:xfrm>
        </p:spPr>
        <p:txBody>
          <a:bodyPr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lang="zh-CN" altLang="en-US" noProof="1"/>
              <a:t>单击此处</a:t>
            </a:r>
            <a:r>
              <a:rPr lang="zh-CN" altLang="en-US" noProof="1">
                <a:sym typeface="+mn-ea"/>
              </a:rPr>
              <a:t>编辑母版文本样式</a:t>
            </a:r>
          </a:p>
          <a:p>
            <a:pPr lvl="1"/>
            <a:r>
              <a:rPr lang="zh-CN" altLang="en-US" noProof="1">
                <a:sym typeface="+mn-ea"/>
              </a:rPr>
              <a:t>第二级</a:t>
            </a:r>
          </a:p>
          <a:p>
            <a:pPr lvl="2"/>
            <a:r>
              <a:rPr lang="zh-CN" altLang="en-US" noProof="1">
                <a:sym typeface="+mn-ea"/>
              </a:rPr>
              <a:t>第三级</a:t>
            </a:r>
          </a:p>
          <a:p>
            <a:pPr lvl="3"/>
            <a:r>
              <a:rPr lang="zh-CN" altLang="en-US" noProof="1">
                <a:sym typeface="+mn-ea"/>
              </a:rPr>
              <a:t>第四级</a:t>
            </a:r>
          </a:p>
          <a:p>
            <a:pPr lvl="4"/>
            <a:r>
              <a:rPr lang="zh-CN" altLang="en-US" noProof="1">
                <a:sym typeface="+mn-ea"/>
              </a:rPr>
              <a:t>第五级</a:t>
            </a:r>
            <a:endParaRPr noProof="1">
              <a:sym typeface="+mn-ea"/>
            </a:endParaRPr>
          </a:p>
        </p:txBody>
      </p:sp>
      <p:sp>
        <p:nvSpPr>
          <p:cNvPr id="4" name="内容占位符 3"/>
          <p:cNvSpPr>
            <a:spLocks noGrp="1"/>
          </p:cNvSpPr>
          <p:nvPr>
            <p:ph sz="half" idx="2"/>
            <p:custDataLst>
              <p:tags r:id="rId3"/>
            </p:custDataLst>
          </p:nvPr>
        </p:nvSpPr>
        <p:spPr>
          <a:xfrm>
            <a:off x="6238877" y="952508"/>
            <a:ext cx="5283242" cy="5388907"/>
          </a:xfrm>
        </p:spPr>
        <p:txBody>
          <a:bodyPr>
            <a:noAutofit/>
          </a:bodyPr>
          <a:lstStyle>
            <a:lvl1pPr>
              <a:defRPr sz="1600">
                <a:latin typeface="微软雅黑" panose="020B0503020204020204" charset="-122"/>
                <a:ea typeface="微软雅黑" panose="020B0503020204020204" charset="-122"/>
              </a:defRPr>
            </a:lvl1pPr>
            <a:lvl2pPr>
              <a:defRPr sz="1600">
                <a:latin typeface="微软雅黑" panose="020B0503020204020204" charset="-122"/>
                <a:ea typeface="微软雅黑" panose="020B0503020204020204" charset="-122"/>
              </a:defRPr>
            </a:lvl2pPr>
            <a:lvl3pPr>
              <a:defRPr sz="1600">
                <a:latin typeface="微软雅黑" panose="020B0503020204020204" charset="-122"/>
                <a:ea typeface="微软雅黑" panose="020B0503020204020204" charset="-122"/>
              </a:defRPr>
            </a:lvl3pPr>
            <a:lvl4pPr>
              <a:defRPr sz="1600">
                <a:latin typeface="微软雅黑" panose="020B0503020204020204" charset="-122"/>
                <a:ea typeface="微软雅黑" panose="020B0503020204020204" charset="-122"/>
              </a:defRPr>
            </a:lvl4pPr>
            <a:lvl5pPr>
              <a:defRPr sz="1600">
                <a:latin typeface="微软雅黑" panose="020B0503020204020204" charset="-122"/>
                <a:ea typeface="微软雅黑" panose="020B0503020204020204" charset="-122"/>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3"/>
          <p:cNvSpPr>
            <a:spLocks noGrp="1"/>
          </p:cNvSpPr>
          <p:nvPr>
            <p:ph type="dt" sz="half" idx="10"/>
            <p:custDataLst>
              <p:tags r:id="rId4"/>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6" name="页脚占位符 4"/>
          <p:cNvSpPr>
            <a:spLocks noGrp="1"/>
          </p:cNvSpPr>
          <p:nvPr>
            <p:ph type="ftr" sz="quarter" idx="11"/>
            <p:custDataLst>
              <p:tags r:id="rId5"/>
            </p:custDataLst>
          </p:nvPr>
        </p:nvSpPr>
        <p:spPr/>
        <p:txBody>
          <a:bodyPr/>
          <a:lstStyle>
            <a:lvl1pPr>
              <a:defRPr/>
            </a:lvl1pPr>
          </a:lstStyle>
          <a:p>
            <a:endParaRPr lang="zh-CN" altLang="en-US"/>
          </a:p>
        </p:txBody>
      </p:sp>
      <p:sp>
        <p:nvSpPr>
          <p:cNvPr id="7" name="灯片编号占位符 5"/>
          <p:cNvSpPr>
            <a:spLocks noGrp="1"/>
          </p:cNvSpPr>
          <p:nvPr>
            <p:ph type="sldNum" sz="quarter" idx="12"/>
            <p:custDataLst>
              <p:tags r:id="rId6"/>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rtlCol="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文本占位符 2"/>
          <p:cNvSpPr>
            <a:spLocks noGrp="1"/>
          </p:cNvSpPr>
          <p:nvPr>
            <p:ph type="body" idx="1"/>
            <p:custDataLst>
              <p:tags r:id="rId2"/>
            </p:custDataLst>
          </p:nvPr>
        </p:nvSpPr>
        <p:spPr>
          <a:xfrm>
            <a:off x="669930" y="952508"/>
            <a:ext cx="5283242" cy="381003"/>
          </a:xfrm>
        </p:spPr>
        <p:txBody>
          <a:bodyPr tIns="38100" rIns="76200" bIns="3810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4" name="内容占位符 3"/>
          <p:cNvSpPr>
            <a:spLocks noGrp="1"/>
          </p:cNvSpPr>
          <p:nvPr>
            <p:ph sz="half" idx="2"/>
            <p:custDataLst>
              <p:tags r:id="rId3"/>
            </p:custDataLst>
          </p:nvPr>
        </p:nvSpPr>
        <p:spPr>
          <a:xfrm>
            <a:off x="669925" y="1406525"/>
            <a:ext cx="5283200" cy="4934752"/>
          </a:xfrm>
        </p:spPr>
        <p:txBody>
          <a:bodyPr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lang="zh-CN" altLang="en-US" noProof="1"/>
              <a:t>单击此处</a:t>
            </a:r>
            <a:r>
              <a:rPr lang="zh-CN" altLang="en-US" noProof="1">
                <a:sym typeface="+mn-ea"/>
              </a:rPr>
              <a:t>编辑母版文本样式</a:t>
            </a:r>
          </a:p>
          <a:p>
            <a:pPr lvl="1"/>
            <a:r>
              <a:rPr lang="zh-CN" altLang="en-US" noProof="1">
                <a:sym typeface="+mn-ea"/>
              </a:rPr>
              <a:t>第二级</a:t>
            </a:r>
          </a:p>
          <a:p>
            <a:pPr lvl="2"/>
            <a:r>
              <a:rPr lang="zh-CN" altLang="en-US" noProof="1">
                <a:sym typeface="+mn-ea"/>
              </a:rPr>
              <a:t>第三级</a:t>
            </a:r>
          </a:p>
          <a:p>
            <a:pPr lvl="3"/>
            <a:r>
              <a:rPr lang="zh-CN" altLang="en-US" noProof="1">
                <a:sym typeface="+mn-ea"/>
              </a:rPr>
              <a:t>第四级</a:t>
            </a:r>
          </a:p>
          <a:p>
            <a:pPr lvl="4"/>
            <a:r>
              <a:rPr lang="zh-CN" altLang="en-US" noProof="1">
                <a:sym typeface="+mn-ea"/>
              </a:rPr>
              <a:t>第五级</a:t>
            </a:r>
            <a:endParaRPr noProof="1">
              <a:sym typeface="+mn-ea"/>
            </a:endParaRPr>
          </a:p>
        </p:txBody>
      </p:sp>
      <p:sp>
        <p:nvSpPr>
          <p:cNvPr id="5" name="文本占位符 4"/>
          <p:cNvSpPr>
            <a:spLocks noGrp="1"/>
          </p:cNvSpPr>
          <p:nvPr>
            <p:ph type="body" sz="quarter" idx="3"/>
            <p:custDataLst>
              <p:tags r:id="rId4"/>
            </p:custDataLst>
          </p:nvPr>
        </p:nvSpPr>
        <p:spPr>
          <a:xfrm>
            <a:off x="6235750" y="952508"/>
            <a:ext cx="5283242" cy="381003"/>
          </a:xfrm>
        </p:spPr>
        <p:txBody>
          <a:bodyPr tIns="38100" rIns="76200" bIns="38100" rtlCol="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a:t>
            </a:r>
            <a:r>
              <a:rPr lang="zh-CN" altLang="en-US" noProof="1">
                <a:sym typeface="+mn-ea"/>
              </a:rPr>
              <a:t>编辑母版文本样式</a:t>
            </a:r>
          </a:p>
        </p:txBody>
      </p:sp>
      <p:sp>
        <p:nvSpPr>
          <p:cNvPr id="6" name="内容占位符 5"/>
          <p:cNvSpPr>
            <a:spLocks noGrp="1"/>
          </p:cNvSpPr>
          <p:nvPr>
            <p:ph sz="quarter" idx="4"/>
            <p:custDataLst>
              <p:tags r:id="rId5"/>
            </p:custDataLst>
          </p:nvPr>
        </p:nvSpPr>
        <p:spPr>
          <a:xfrm>
            <a:off x="6235750" y="1406525"/>
            <a:ext cx="5283242" cy="4934752"/>
          </a:xfrm>
        </p:spPr>
        <p:txBody>
          <a:bodyPr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lang="zh-CN" altLang="en-US" noProof="1"/>
              <a:t>单击此处</a:t>
            </a:r>
            <a:r>
              <a:rPr lang="zh-CN" altLang="en-US" noProof="1">
                <a:sym typeface="+mn-ea"/>
              </a:rPr>
              <a:t>编辑母版文本样式</a:t>
            </a:r>
          </a:p>
          <a:p>
            <a:pPr lvl="1"/>
            <a:r>
              <a:rPr lang="zh-CN" altLang="en-US" noProof="1">
                <a:sym typeface="+mn-ea"/>
              </a:rPr>
              <a:t>第二级</a:t>
            </a:r>
          </a:p>
          <a:p>
            <a:pPr lvl="2"/>
            <a:r>
              <a:rPr lang="zh-CN" altLang="en-US" noProof="1">
                <a:sym typeface="+mn-ea"/>
              </a:rPr>
              <a:t>第三级</a:t>
            </a:r>
          </a:p>
          <a:p>
            <a:pPr lvl="3"/>
            <a:r>
              <a:rPr lang="zh-CN" altLang="en-US" noProof="1">
                <a:sym typeface="+mn-ea"/>
              </a:rPr>
              <a:t>第四级</a:t>
            </a:r>
          </a:p>
          <a:p>
            <a:pPr lvl="4"/>
            <a:r>
              <a:rPr lang="zh-CN" altLang="en-US" noProof="1">
                <a:sym typeface="+mn-ea"/>
              </a:rPr>
              <a:t>第五级</a:t>
            </a:r>
            <a:endParaRPr noProof="1">
              <a:sym typeface="+mn-ea"/>
            </a:endParaRPr>
          </a:p>
        </p:txBody>
      </p:sp>
      <p:sp>
        <p:nvSpPr>
          <p:cNvPr id="7" name="日期占位符 3"/>
          <p:cNvSpPr>
            <a:spLocks noGrp="1"/>
          </p:cNvSpPr>
          <p:nvPr>
            <p:ph type="dt" sz="half" idx="10"/>
            <p:custDataLst>
              <p:tags r:id="rId6"/>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8" name="页脚占位符 4"/>
          <p:cNvSpPr>
            <a:spLocks noGrp="1"/>
          </p:cNvSpPr>
          <p:nvPr>
            <p:ph type="ftr" sz="quarter" idx="11"/>
            <p:custDataLst>
              <p:tags r:id="rId7"/>
            </p:custDataLst>
          </p:nvPr>
        </p:nvSpPr>
        <p:spPr/>
        <p:txBody>
          <a:bodyPr/>
          <a:lstStyle>
            <a:lvl1pPr>
              <a:defRPr/>
            </a:lvl1pPr>
          </a:lstStyle>
          <a:p>
            <a:endParaRPr lang="zh-CN" altLang="en-US"/>
          </a:p>
        </p:txBody>
      </p:sp>
      <p:sp>
        <p:nvSpPr>
          <p:cNvPr id="9" name="灯片编号占位符 5"/>
          <p:cNvSpPr>
            <a:spLocks noGrp="1"/>
          </p:cNvSpPr>
          <p:nvPr>
            <p:ph type="sldNum" sz="quarter" idx="12"/>
            <p:custDataLst>
              <p:tags r:id="rId8"/>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rtlCol="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日期占位符 3"/>
          <p:cNvSpPr>
            <a:spLocks noGrp="1"/>
          </p:cNvSpPr>
          <p:nvPr>
            <p:ph type="dt" sz="half" idx="10"/>
            <p:custDataLst>
              <p:tags r:id="rId2"/>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4" name="页脚占位符 4"/>
          <p:cNvSpPr>
            <a:spLocks noGrp="1"/>
          </p:cNvSpPr>
          <p:nvPr>
            <p:ph type="ftr" sz="quarter" idx="11"/>
            <p:custDataLst>
              <p:tags r:id="rId3"/>
            </p:custDataLst>
          </p:nvPr>
        </p:nvSpPr>
        <p:spPr/>
        <p:txBody>
          <a:bodyPr/>
          <a:lstStyle>
            <a:lvl1pPr>
              <a:defRPr/>
            </a:lvl1pPr>
          </a:lstStyle>
          <a:p>
            <a:endParaRPr lang="zh-CN" altLang="en-US"/>
          </a:p>
        </p:txBody>
      </p:sp>
      <p:sp>
        <p:nvSpPr>
          <p:cNvPr id="5" name="灯片编号占位符 5"/>
          <p:cNvSpPr>
            <a:spLocks noGrp="1"/>
          </p:cNvSpPr>
          <p:nvPr>
            <p:ph type="sldNum" sz="quarter" idx="12"/>
            <p:custDataLst>
              <p:tags r:id="rId4"/>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custDataLst>
              <p:tags r:id="rId1"/>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3" name="页脚占位符 4"/>
          <p:cNvSpPr>
            <a:spLocks noGrp="1"/>
          </p:cNvSpPr>
          <p:nvPr>
            <p:ph type="ftr" sz="quarter" idx="11"/>
            <p:custDataLst>
              <p:tags r:id="rId2"/>
            </p:custDataLst>
          </p:nvPr>
        </p:nvSpPr>
        <p:spPr/>
        <p:txBody>
          <a:bodyPr/>
          <a:lstStyle>
            <a:lvl1pPr>
              <a:defRPr/>
            </a:lvl1pPr>
          </a:lstStyle>
          <a:p>
            <a:endParaRPr lang="zh-CN" altLang="en-US"/>
          </a:p>
        </p:txBody>
      </p:sp>
      <p:sp>
        <p:nvSpPr>
          <p:cNvPr id="4" name="灯片编号占位符 5"/>
          <p:cNvSpPr>
            <a:spLocks noGrp="1"/>
          </p:cNvSpPr>
          <p:nvPr>
            <p:ph type="sldNum" sz="quarter" idx="12"/>
            <p:custDataLst>
              <p:tags r:id="rId3"/>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930" y="443234"/>
            <a:ext cx="10852237" cy="441964"/>
          </a:xfrm>
        </p:spPr>
        <p:txBody>
          <a:bodyPr rtlCol="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图片占位符 2"/>
          <p:cNvSpPr>
            <a:spLocks noGrp="1"/>
          </p:cNvSpPr>
          <p:nvPr>
            <p:ph type="pic" idx="1"/>
            <p:custDataLst>
              <p:tags r:id="rId2"/>
            </p:custDataLst>
          </p:nvPr>
        </p:nvSpPr>
        <p:spPr>
          <a:xfrm>
            <a:off x="669930" y="952508"/>
            <a:ext cx="5283242" cy="5388907"/>
          </a:xfrm>
        </p:spPr>
        <p:txBody>
          <a:bodyPr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r>
              <a:rPr lang="zh-CN" altLang="en-US" noProof="1">
                <a:sym typeface="+mn-ea"/>
              </a:rPr>
              <a:t>单击图标添加图片</a:t>
            </a:r>
          </a:p>
        </p:txBody>
      </p:sp>
      <p:sp>
        <p:nvSpPr>
          <p:cNvPr id="4" name="文本占位符 3"/>
          <p:cNvSpPr>
            <a:spLocks noGrp="1"/>
          </p:cNvSpPr>
          <p:nvPr>
            <p:ph type="body" sz="half" idx="2"/>
            <p:custDataLst>
              <p:tags r:id="rId3"/>
            </p:custDataLst>
          </p:nvPr>
        </p:nvSpPr>
        <p:spPr>
          <a:xfrm>
            <a:off x="6238925" y="952508"/>
            <a:ext cx="5283242" cy="5388907"/>
          </a:xfrm>
        </p:spPr>
        <p:txBody>
          <a:bodyPr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t>单击此处</a:t>
            </a:r>
            <a:r>
              <a:rPr lang="zh-CN" altLang="en-US" noProof="1">
                <a:sym typeface="+mn-ea"/>
              </a:rPr>
              <a:t>编辑母版文本样式</a:t>
            </a:r>
          </a:p>
        </p:txBody>
      </p:sp>
      <p:sp>
        <p:nvSpPr>
          <p:cNvPr id="5" name="日期占位符 3"/>
          <p:cNvSpPr>
            <a:spLocks noGrp="1"/>
          </p:cNvSpPr>
          <p:nvPr>
            <p:ph type="dt" sz="half" idx="10"/>
            <p:custDataLst>
              <p:tags r:id="rId4"/>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6" name="页脚占位符 4"/>
          <p:cNvSpPr>
            <a:spLocks noGrp="1"/>
          </p:cNvSpPr>
          <p:nvPr>
            <p:ph type="ftr" sz="quarter" idx="11"/>
            <p:custDataLst>
              <p:tags r:id="rId5"/>
            </p:custDataLst>
          </p:nvPr>
        </p:nvSpPr>
        <p:spPr/>
        <p:txBody>
          <a:bodyPr/>
          <a:lstStyle>
            <a:lvl1pPr>
              <a:defRPr/>
            </a:lvl1pPr>
          </a:lstStyle>
          <a:p>
            <a:endParaRPr lang="zh-CN" altLang="en-US"/>
          </a:p>
        </p:txBody>
      </p:sp>
      <p:sp>
        <p:nvSpPr>
          <p:cNvPr id="7" name="灯片编号占位符 5"/>
          <p:cNvSpPr>
            <a:spLocks noGrp="1"/>
          </p:cNvSpPr>
          <p:nvPr>
            <p:ph type="sldNum" sz="quarter" idx="12"/>
            <p:custDataLst>
              <p:tags r:id="rId6"/>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10571135" y="952508"/>
            <a:ext cx="950984" cy="5388907"/>
          </a:xfrm>
        </p:spPr>
        <p:txBody>
          <a:bodyPr vert="eaVert" rtlCol="0" anchor="ctr">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lang="zh-CN" altLang="en-US" noProof="1">
                <a:sym typeface="+mn-ea"/>
              </a:rPr>
              <a:t>单击此处编辑母版标题样式</a:t>
            </a:r>
            <a:endParaRPr noProof="1">
              <a:sym typeface="+mn-ea"/>
            </a:endParaRPr>
          </a:p>
        </p:txBody>
      </p:sp>
      <p:sp>
        <p:nvSpPr>
          <p:cNvPr id="3" name="竖排文字占位符 2"/>
          <p:cNvSpPr>
            <a:spLocks noGrp="1"/>
          </p:cNvSpPr>
          <p:nvPr>
            <p:ph type="body" orient="vert" idx="1"/>
            <p:custDataLst>
              <p:tags r:id="rId2"/>
            </p:custDataLst>
          </p:nvPr>
        </p:nvSpPr>
        <p:spPr>
          <a:xfrm>
            <a:off x="669925" y="952500"/>
            <a:ext cx="9828101" cy="5388907"/>
          </a:xfrm>
        </p:spPr>
        <p:txBody>
          <a:bodyPr vert="eaVert"/>
          <a:lstStyle>
            <a:lvl1pPr indent="0" eaLnBrk="1" fontAlgn="auto" latinLnBrk="0" hangingPunct="1">
              <a:defRPr>
                <a:latin typeface="微软雅黑" panose="020B0503020204020204" charset="-122"/>
                <a:ea typeface="微软雅黑" panose="020B0503020204020204" charset="-122"/>
              </a:defRPr>
            </a:lvl1pPr>
            <a:lvl2pPr indent="0" eaLnBrk="1" fontAlgn="auto" latinLnBrk="0" hangingPunct="1">
              <a:defRPr>
                <a:latin typeface="微软雅黑" panose="020B0503020204020204" charset="-122"/>
                <a:ea typeface="微软雅黑" panose="020B0503020204020204" charset="-122"/>
              </a:defRPr>
            </a:lvl2pPr>
            <a:lvl3pPr indent="0" eaLnBrk="1" fontAlgn="auto" latinLnBrk="0" hangingPunct="1">
              <a:defRPr>
                <a:latin typeface="微软雅黑" panose="020B0503020204020204" charset="-122"/>
                <a:ea typeface="微软雅黑" panose="020B0503020204020204" charset="-122"/>
              </a:defRPr>
            </a:lvl3pPr>
            <a:lvl4pPr indent="0" eaLnBrk="1" fontAlgn="auto" latinLnBrk="0" hangingPunct="1">
              <a:defRPr>
                <a:latin typeface="微软雅黑" panose="020B0503020204020204" charset="-122"/>
                <a:ea typeface="微软雅黑" panose="020B0503020204020204" charset="-122"/>
              </a:defRPr>
            </a:lvl4pPr>
            <a:lvl5pPr indent="0" eaLnBrk="1" fontAlgn="auto" latinLnBrk="0" hangingPunct="1">
              <a:defRPr>
                <a:latin typeface="微软雅黑" panose="020B0503020204020204" charset="-122"/>
                <a:ea typeface="微软雅黑" panose="020B0503020204020204" charset="-122"/>
              </a:defRPr>
            </a:lvl5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custDataLst>
              <p:tags r:id="rId3"/>
            </p:custDataLst>
          </p:nvPr>
        </p:nvSpPr>
        <p:spPr/>
        <p:txBody>
          <a:bodyPr/>
          <a:lstStyle>
            <a:lvl1pPr>
              <a:defRPr/>
            </a:lvl1pPr>
          </a:lstStyle>
          <a:p>
            <a:fld id="{D997B5FA-0921-464F-AAE1-844C04324D75}" type="datetimeFigureOut">
              <a:rPr lang="zh-CN" altLang="en-US" smtClean="0"/>
              <a:t>2023/4/24</a:t>
            </a:fld>
            <a:endParaRPr lang="zh-CN" altLang="en-US"/>
          </a:p>
        </p:txBody>
      </p:sp>
      <p:sp>
        <p:nvSpPr>
          <p:cNvPr id="5" name="页脚占位符 4"/>
          <p:cNvSpPr>
            <a:spLocks noGrp="1"/>
          </p:cNvSpPr>
          <p:nvPr>
            <p:ph type="ftr" sz="quarter" idx="11"/>
            <p:custDataLst>
              <p:tags r:id="rId4"/>
            </p:custDataLst>
          </p:nvPr>
        </p:nvSpPr>
        <p:spPr/>
        <p:txBody>
          <a:bodyPr/>
          <a:lstStyle>
            <a:lvl1pPr>
              <a:defRPr/>
            </a:lvl1pPr>
          </a:lstStyle>
          <a:p>
            <a:endParaRPr lang="zh-CN" altLang="en-US"/>
          </a:p>
        </p:txBody>
      </p:sp>
      <p:sp>
        <p:nvSpPr>
          <p:cNvPr id="6" name="灯片编号占位符 5"/>
          <p:cNvSpPr>
            <a:spLocks noGrp="1"/>
          </p:cNvSpPr>
          <p:nvPr>
            <p:ph type="sldNum" sz="quarter" idx="12"/>
            <p:custDataLst>
              <p:tags r:id="rId5"/>
            </p:custDataLst>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ags" Target="../tags/tag99.xml"/><Relationship Id="rId18" Type="http://schemas.openxmlformats.org/officeDocument/2006/relationships/tags" Target="../tags/tag10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17" Type="http://schemas.openxmlformats.org/officeDocument/2006/relationships/tags" Target="../tags/tag103.xml"/><Relationship Id="rId2" Type="http://schemas.openxmlformats.org/officeDocument/2006/relationships/slideLayout" Target="../slideLayouts/slideLayout13.xml"/><Relationship Id="rId16" Type="http://schemas.openxmlformats.org/officeDocument/2006/relationships/tags" Target="../tags/tag10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ags" Target="../tags/tag101.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10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custDataLst>
              <p:tags r:id="rId13"/>
            </p:custDataLst>
          </p:nvPr>
        </p:nvSpPr>
        <p:spPr bwMode="auto">
          <a:xfrm>
            <a:off x="669925" y="442913"/>
            <a:ext cx="10852150"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600" tIns="38100" rIns="76200" bIns="38100" numCol="1" anchor="t" anchorCtr="0" compatLnSpc="1"/>
          <a:lstStyle/>
          <a:p>
            <a:pPr lvl="0"/>
            <a:r>
              <a:rPr lang="zh-CN" altLang="en-US"/>
              <a:t>单击此处编辑母版标题样式</a:t>
            </a:r>
          </a:p>
        </p:txBody>
      </p:sp>
      <p:sp>
        <p:nvSpPr>
          <p:cNvPr id="1027" name="文本占位符 2"/>
          <p:cNvSpPr>
            <a:spLocks noGrp="1" noChangeArrowheads="1"/>
          </p:cNvSpPr>
          <p:nvPr>
            <p:ph type="body" idx="9"/>
            <p:custDataLst>
              <p:tags r:id="rId14"/>
            </p:custDataLst>
          </p:nvPr>
        </p:nvSpPr>
        <p:spPr bwMode="auto">
          <a:xfrm>
            <a:off x="669925" y="952500"/>
            <a:ext cx="10852150" cy="538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600" tIns="0" rIns="82550" bIns="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custDataLst>
              <p:tags r:id="rId15"/>
            </p:custDataLst>
          </p:nvPr>
        </p:nvSpPr>
        <p:spPr>
          <a:xfrm>
            <a:off x="879475" y="6350000"/>
            <a:ext cx="2700338" cy="315913"/>
          </a:xfrm>
          <a:prstGeom prst="rect">
            <a:avLst/>
          </a:prstGeom>
        </p:spPr>
        <p:txBody>
          <a:bodyPr vert="horz" lIns="91440" tIns="45720" rIns="91440" bIns="45720" rtlCol="0" anchor="ctr">
            <a:normAutofit/>
          </a:bodyPr>
          <a:lstStyle>
            <a:lvl1pPr algn="l">
              <a:buFontTx/>
              <a:buNone/>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fld id="{D997B5FA-0921-464F-AAE1-844C04324D75}" type="datetimeFigureOut">
              <a:rPr lang="zh-CN" altLang="en-US" smtClean="0"/>
              <a:t>2023/4/24</a:t>
            </a:fld>
            <a:endParaRPr lang="zh-CN" altLang="en-US"/>
          </a:p>
        </p:txBody>
      </p:sp>
      <p:sp>
        <p:nvSpPr>
          <p:cNvPr id="5" name="页脚占位符 4"/>
          <p:cNvSpPr>
            <a:spLocks noGrp="1"/>
          </p:cNvSpPr>
          <p:nvPr>
            <p:ph type="ftr" sz="quarter" idx="3"/>
            <p:custDataLst>
              <p:tags r:id="rId16"/>
            </p:custDataLst>
          </p:nvPr>
        </p:nvSpPr>
        <p:spPr>
          <a:xfrm>
            <a:off x="4116388" y="6350000"/>
            <a:ext cx="3959225" cy="315913"/>
          </a:xfrm>
          <a:prstGeom prst="rect">
            <a:avLst/>
          </a:prstGeom>
        </p:spPr>
        <p:txBody>
          <a:bodyPr vert="horz" lIns="91440" tIns="45720" rIns="91440" bIns="45720" rtlCol="0" anchor="ctr">
            <a:normAutofit/>
          </a:bodyPr>
          <a:lstStyle>
            <a:lvl1pPr algn="ctr">
              <a:buFontTx/>
              <a:buNone/>
              <a:defRPr sz="1200" dirty="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6" name="灯片编号占位符 5"/>
          <p:cNvSpPr>
            <a:spLocks noGrp="1"/>
          </p:cNvSpPr>
          <p:nvPr>
            <p:ph type="sldNum" sz="quarter" idx="4"/>
            <p:custDataLst>
              <p:tags r:id="rId17"/>
            </p:custDataLst>
          </p:nvPr>
        </p:nvSpPr>
        <p:spPr>
          <a:xfrm>
            <a:off x="8610600" y="6350000"/>
            <a:ext cx="2700338" cy="315913"/>
          </a:xfrm>
          <a:prstGeom prst="rect">
            <a:avLst/>
          </a:prstGeom>
        </p:spPr>
        <p:txBody>
          <a:bodyPr vert="horz" lIns="91440" tIns="45720" rIns="91440" bIns="45720" rtlCol="0" anchor="ctr">
            <a:normAutofit/>
          </a:bodyPr>
          <a:lstStyle>
            <a:lvl1pPr algn="r">
              <a:buFontTx/>
              <a:buNone/>
              <a:defRPr sz="1200" smtClean="0">
                <a:solidFill>
                  <a:schemeClr val="tx1">
                    <a:tint val="75000"/>
                  </a:schemeClr>
                </a:solidFill>
                <a:latin typeface="微软雅黑" panose="020B0503020204020204" charset="-122"/>
                <a:cs typeface="微软雅黑" panose="020B0503020204020204" charset="-122"/>
              </a:defRPr>
            </a:lvl1pPr>
          </a:lstStyle>
          <a:p>
            <a:fld id="{565CE74E-AB26-4998-AD42-012C4C1AD076}" type="slidenum">
              <a:rPr lang="zh-CN" altLang="en-US" smtClean="0"/>
              <a:t>‹#›</a:t>
            </a:fld>
            <a:endParaRPr lang="zh-CN" altLang="en-US"/>
          </a:p>
        </p:txBody>
      </p:sp>
      <p:sp>
        <p:nvSpPr>
          <p:cNvPr id="7"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1" fontAlgn="base" hangingPunct="1">
        <a:spcBef>
          <a:spcPct val="0"/>
        </a:spcBef>
        <a:spcAft>
          <a:spcPct val="0"/>
        </a:spcAft>
        <a:defRPr sz="2400" b="1" kern="1200" spc="200">
          <a:solidFill>
            <a:schemeClr val="tx1"/>
          </a:solidFill>
          <a:latin typeface="微软雅黑" panose="020B0503020204020204" charset="-122"/>
          <a:ea typeface="微软雅黑" panose="020B0503020204020204" charset="-122"/>
          <a:cs typeface="微软雅黑" panose="020B0503020204020204" charset="-122"/>
        </a:defRPr>
      </a:lvl1pPr>
      <a:lvl2pPr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2pPr>
      <a:lvl3pPr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3pPr>
      <a:lvl4pPr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4pPr>
      <a:lvl5pPr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5pPr>
      <a:lvl6pPr marL="457200"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6pPr>
      <a:lvl7pPr marL="914400"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7pPr>
      <a:lvl8pPr marL="1371600"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8pPr>
      <a:lvl9pPr marL="1828800"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9pPr>
    </p:titleStyle>
    <p:bodyStyle>
      <a:lvl1pPr marL="228600" indent="-228600" algn="l" rtl="0" eaLnBrk="1" fontAlgn="base" hangingPunct="1">
        <a:lnSpc>
          <a:spcPct val="130000"/>
        </a:lnSpc>
        <a:spcBef>
          <a:spcPct val="0"/>
        </a:spcBef>
        <a:spcAft>
          <a:spcPts val="1000"/>
        </a:spcAft>
        <a:buFont typeface="Arial" panose="020B0604020202020204" pitchFamily="34" charset="0"/>
        <a:buChar char="•"/>
        <a:defRPr sz="1600" kern="1200" spc="150">
          <a:solidFill>
            <a:schemeClr val="tx1"/>
          </a:solidFill>
          <a:latin typeface="微软雅黑" panose="020B0503020204020204" charset="-122"/>
          <a:ea typeface="微软雅黑" panose="020B0503020204020204" charset="-122"/>
          <a:cs typeface="微软雅黑" panose="020B0503020204020204" charset="-122"/>
        </a:defRPr>
      </a:lvl1pPr>
      <a:lvl2pPr marL="685800" indent="-228600" algn="l" rtl="0" eaLnBrk="1" fontAlgn="base" hangingPunct="1">
        <a:lnSpc>
          <a:spcPct val="130000"/>
        </a:lnSpc>
        <a:spcBef>
          <a:spcPct val="0"/>
        </a:spcBef>
        <a:spcAft>
          <a:spcPts val="1000"/>
        </a:spcAft>
        <a:buFont typeface="Arial" panose="020B0604020202020204" pitchFamily="34" charset="0"/>
        <a:buChar char="•"/>
        <a:tabLst>
          <a:tab pos="1609725" algn="l"/>
        </a:tabLst>
        <a:defRPr sz="1600" kern="1200" spc="150">
          <a:solidFill>
            <a:schemeClr val="tx1"/>
          </a:solidFill>
          <a:latin typeface="微软雅黑" panose="020B0503020204020204" charset="-122"/>
          <a:ea typeface="微软雅黑" panose="020B0503020204020204" charset="-122"/>
          <a:cs typeface="微软雅黑" panose="020B0503020204020204" charset="-122"/>
        </a:defRPr>
      </a:lvl2pPr>
      <a:lvl3pPr marL="1143000" indent="-228600" algn="l" rtl="0" eaLnBrk="1" fontAlgn="base" hangingPunct="1">
        <a:lnSpc>
          <a:spcPct val="130000"/>
        </a:lnSpc>
        <a:spcBef>
          <a:spcPct val="0"/>
        </a:spcBef>
        <a:spcAft>
          <a:spcPts val="1000"/>
        </a:spcAft>
        <a:buFont typeface="Arial" panose="020B0604020202020204" pitchFamily="34" charset="0"/>
        <a:buChar char="•"/>
        <a:tabLst>
          <a:tab pos="1609725" algn="l"/>
        </a:tabLst>
        <a:defRPr sz="1600" kern="1200" spc="150">
          <a:solidFill>
            <a:schemeClr val="tx1"/>
          </a:solidFill>
          <a:latin typeface="微软雅黑" panose="020B0503020204020204" charset="-122"/>
          <a:ea typeface="微软雅黑" panose="020B0503020204020204" charset="-122"/>
          <a:cs typeface="微软雅黑" panose="020B0503020204020204" charset="-122"/>
        </a:defRPr>
      </a:lvl3pPr>
      <a:lvl4pPr marL="1600200" indent="-228600" algn="l" rtl="0" eaLnBrk="1" fontAlgn="base" hangingPunct="1">
        <a:lnSpc>
          <a:spcPct val="130000"/>
        </a:lnSpc>
        <a:spcBef>
          <a:spcPct val="0"/>
        </a:spcBef>
        <a:spcAft>
          <a:spcPts val="1000"/>
        </a:spcAft>
        <a:buFont typeface="Arial" panose="020B0604020202020204" pitchFamily="34" charset="0"/>
        <a:buChar char="•"/>
        <a:tabLst>
          <a:tab pos="1609725" algn="l"/>
        </a:tabLst>
        <a:defRPr sz="1600" kern="1200" spc="150">
          <a:solidFill>
            <a:schemeClr val="tx1"/>
          </a:solidFill>
          <a:latin typeface="微软雅黑" panose="020B0503020204020204" charset="-122"/>
          <a:ea typeface="微软雅黑" panose="020B0503020204020204" charset="-122"/>
          <a:cs typeface="微软雅黑" panose="020B0503020204020204" charset="-122"/>
        </a:defRPr>
      </a:lvl4pPr>
      <a:lvl5pPr marL="2057400" indent="-228600" algn="l" rtl="0" eaLnBrk="1" fontAlgn="base" hangingPunct="1">
        <a:lnSpc>
          <a:spcPct val="130000"/>
        </a:lnSpc>
        <a:spcBef>
          <a:spcPct val="0"/>
        </a:spcBef>
        <a:spcAft>
          <a:spcPts val="1000"/>
        </a:spcAft>
        <a:buFont typeface="Arial" panose="020B0604020202020204" pitchFamily="34" charset="0"/>
        <a:buChar char="•"/>
        <a:tabLst>
          <a:tab pos="1609725" algn="l"/>
        </a:tabLst>
        <a:defRPr sz="1600" kern="1200" spc="150">
          <a:solidFill>
            <a:schemeClr val="tx1"/>
          </a:solidFill>
          <a:latin typeface="微软雅黑" panose="020B0503020204020204" charset="-122"/>
          <a:ea typeface="微软雅黑" panose="020B0503020204020204" charset="-122"/>
          <a:cs typeface="微软雅黑" panose="020B0503020204020204"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custDataLst>
              <p:tags r:id="rId13"/>
            </p:custDataLst>
          </p:nvPr>
        </p:nvSpPr>
        <p:spPr bwMode="auto">
          <a:xfrm>
            <a:off x="669925" y="442913"/>
            <a:ext cx="10852150"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600" tIns="38100" rIns="76200" bIns="38100" numCol="1" anchor="t" anchorCtr="0" compatLnSpc="1"/>
          <a:lstStyle/>
          <a:p>
            <a:pPr lvl="0"/>
            <a:r>
              <a:rPr lang="zh-CN" altLang="en-US"/>
              <a:t>单击此处编辑母版标题样式</a:t>
            </a:r>
          </a:p>
        </p:txBody>
      </p:sp>
      <p:sp>
        <p:nvSpPr>
          <p:cNvPr id="1027" name="文本占位符 2"/>
          <p:cNvSpPr>
            <a:spLocks noGrp="1" noChangeArrowheads="1"/>
          </p:cNvSpPr>
          <p:nvPr>
            <p:ph type="body" idx="9"/>
            <p:custDataLst>
              <p:tags r:id="rId14"/>
            </p:custDataLst>
          </p:nvPr>
        </p:nvSpPr>
        <p:spPr bwMode="auto">
          <a:xfrm>
            <a:off x="669925" y="952500"/>
            <a:ext cx="10852150" cy="538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600" tIns="0" rIns="82550" bIns="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custDataLst>
              <p:tags r:id="rId15"/>
            </p:custDataLst>
          </p:nvPr>
        </p:nvSpPr>
        <p:spPr>
          <a:xfrm>
            <a:off x="879475" y="6350000"/>
            <a:ext cx="2700338" cy="315913"/>
          </a:xfrm>
          <a:prstGeom prst="rect">
            <a:avLst/>
          </a:prstGeom>
        </p:spPr>
        <p:txBody>
          <a:bodyPr vert="horz" lIns="91440" tIns="45720" rIns="91440" bIns="45720" rtlCol="0" anchor="ctr">
            <a:normAutofit/>
          </a:bodyPr>
          <a:lstStyle>
            <a:lvl1pPr algn="l">
              <a:buFontTx/>
              <a:buNone/>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fld id="{D997B5FA-0921-464F-AAE1-844C04324D75}" type="datetimeFigureOut">
              <a:rPr lang="zh-CN" altLang="en-US" smtClean="0"/>
              <a:t>2023/4/24</a:t>
            </a:fld>
            <a:endParaRPr lang="zh-CN" altLang="en-US"/>
          </a:p>
        </p:txBody>
      </p:sp>
      <p:sp>
        <p:nvSpPr>
          <p:cNvPr id="5" name="页脚占位符 4"/>
          <p:cNvSpPr>
            <a:spLocks noGrp="1"/>
          </p:cNvSpPr>
          <p:nvPr>
            <p:ph type="ftr" sz="quarter" idx="3"/>
            <p:custDataLst>
              <p:tags r:id="rId16"/>
            </p:custDataLst>
          </p:nvPr>
        </p:nvSpPr>
        <p:spPr>
          <a:xfrm>
            <a:off x="4116388" y="6350000"/>
            <a:ext cx="3959225" cy="315913"/>
          </a:xfrm>
          <a:prstGeom prst="rect">
            <a:avLst/>
          </a:prstGeom>
        </p:spPr>
        <p:txBody>
          <a:bodyPr vert="horz" lIns="91440" tIns="45720" rIns="91440" bIns="45720" rtlCol="0" anchor="ctr">
            <a:normAutofit/>
          </a:bodyPr>
          <a:lstStyle>
            <a:lvl1pPr algn="ctr">
              <a:buFontTx/>
              <a:buNone/>
              <a:defRPr sz="1200" dirty="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6" name="灯片编号占位符 5"/>
          <p:cNvSpPr>
            <a:spLocks noGrp="1"/>
          </p:cNvSpPr>
          <p:nvPr>
            <p:ph type="sldNum" sz="quarter" idx="4"/>
            <p:custDataLst>
              <p:tags r:id="rId17"/>
            </p:custDataLst>
          </p:nvPr>
        </p:nvSpPr>
        <p:spPr>
          <a:xfrm>
            <a:off x="8610600" y="6350000"/>
            <a:ext cx="2700338" cy="315913"/>
          </a:xfrm>
          <a:prstGeom prst="rect">
            <a:avLst/>
          </a:prstGeom>
        </p:spPr>
        <p:txBody>
          <a:bodyPr vert="horz" lIns="91440" tIns="45720" rIns="91440" bIns="45720" rtlCol="0" anchor="ctr">
            <a:normAutofit/>
          </a:bodyPr>
          <a:lstStyle>
            <a:lvl1pPr algn="r">
              <a:buFontTx/>
              <a:buNone/>
              <a:defRPr sz="1200" smtClean="0">
                <a:solidFill>
                  <a:schemeClr val="tx1">
                    <a:tint val="75000"/>
                  </a:schemeClr>
                </a:solidFill>
                <a:latin typeface="微软雅黑" panose="020B0503020204020204" charset="-122"/>
                <a:cs typeface="微软雅黑" panose="020B0503020204020204" charset="-122"/>
              </a:defRPr>
            </a:lvl1pPr>
          </a:lstStyle>
          <a:p>
            <a:fld id="{565CE74E-AB26-4998-AD42-012C4C1AD076}" type="slidenum">
              <a:rPr lang="zh-CN" altLang="en-US" smtClean="0"/>
              <a:t>‹#›</a:t>
            </a:fld>
            <a:endParaRPr lang="zh-CN" altLang="en-US"/>
          </a:p>
        </p:txBody>
      </p:sp>
      <p:sp>
        <p:nvSpPr>
          <p:cNvPr id="7"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solidFill>
                <a:schemeClr val="lt1"/>
              </a:solidFill>
              <a:latin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rtl="0" eaLnBrk="1" fontAlgn="base" hangingPunct="1">
        <a:spcBef>
          <a:spcPct val="0"/>
        </a:spcBef>
        <a:spcAft>
          <a:spcPct val="0"/>
        </a:spcAft>
        <a:defRPr sz="2400" b="1" kern="1200" spc="200">
          <a:solidFill>
            <a:schemeClr val="tx1"/>
          </a:solidFill>
          <a:latin typeface="微软雅黑" panose="020B0503020204020204" charset="-122"/>
          <a:ea typeface="微软雅黑" panose="020B0503020204020204" charset="-122"/>
          <a:cs typeface="微软雅黑" panose="020B0503020204020204" charset="-122"/>
        </a:defRPr>
      </a:lvl1pPr>
      <a:lvl2pPr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2pPr>
      <a:lvl3pPr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3pPr>
      <a:lvl4pPr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4pPr>
      <a:lvl5pPr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5pPr>
      <a:lvl6pPr marL="457200"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6pPr>
      <a:lvl7pPr marL="914400"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7pPr>
      <a:lvl8pPr marL="1371600"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8pPr>
      <a:lvl9pPr marL="1828800" algn="l" rtl="0" eaLnBrk="1" fontAlgn="base" hangingPunct="1">
        <a:spcBef>
          <a:spcPct val="0"/>
        </a:spcBef>
        <a:spcAft>
          <a:spcPct val="0"/>
        </a:spcAft>
        <a:defRPr sz="2400" b="1">
          <a:solidFill>
            <a:schemeClr val="tx1"/>
          </a:solidFill>
          <a:latin typeface="微软雅黑" panose="020B0503020204020204" charset="-122"/>
          <a:ea typeface="微软雅黑" panose="020B0503020204020204" charset="-122"/>
        </a:defRPr>
      </a:lvl9pPr>
    </p:titleStyle>
    <p:bodyStyle>
      <a:lvl1pPr marL="228600" indent="-228600" algn="l" rtl="0" eaLnBrk="1" fontAlgn="base" hangingPunct="1">
        <a:lnSpc>
          <a:spcPct val="130000"/>
        </a:lnSpc>
        <a:spcBef>
          <a:spcPct val="0"/>
        </a:spcBef>
        <a:spcAft>
          <a:spcPts val="1000"/>
        </a:spcAft>
        <a:buFont typeface="Arial" panose="020B0604020202020204" pitchFamily="34" charset="0"/>
        <a:buChar char="•"/>
        <a:defRPr sz="1600" kern="1200" spc="150">
          <a:solidFill>
            <a:schemeClr val="tx1"/>
          </a:solidFill>
          <a:latin typeface="微软雅黑" panose="020B0503020204020204" charset="-122"/>
          <a:ea typeface="微软雅黑" panose="020B0503020204020204" charset="-122"/>
          <a:cs typeface="微软雅黑" panose="020B0503020204020204" charset="-122"/>
        </a:defRPr>
      </a:lvl1pPr>
      <a:lvl2pPr marL="685800" indent="-228600" algn="l" rtl="0" eaLnBrk="1" fontAlgn="base" hangingPunct="1">
        <a:lnSpc>
          <a:spcPct val="130000"/>
        </a:lnSpc>
        <a:spcBef>
          <a:spcPct val="0"/>
        </a:spcBef>
        <a:spcAft>
          <a:spcPts val="1000"/>
        </a:spcAft>
        <a:buFont typeface="Arial" panose="020B0604020202020204" pitchFamily="34" charset="0"/>
        <a:buChar char="•"/>
        <a:tabLst>
          <a:tab pos="1609725" algn="l"/>
        </a:tabLst>
        <a:defRPr sz="1600" kern="1200" spc="150">
          <a:solidFill>
            <a:schemeClr val="tx1"/>
          </a:solidFill>
          <a:latin typeface="微软雅黑" panose="020B0503020204020204" charset="-122"/>
          <a:ea typeface="微软雅黑" panose="020B0503020204020204" charset="-122"/>
          <a:cs typeface="微软雅黑" panose="020B0503020204020204" charset="-122"/>
        </a:defRPr>
      </a:lvl2pPr>
      <a:lvl3pPr marL="1143000" indent="-228600" algn="l" rtl="0" eaLnBrk="1" fontAlgn="base" hangingPunct="1">
        <a:lnSpc>
          <a:spcPct val="130000"/>
        </a:lnSpc>
        <a:spcBef>
          <a:spcPct val="0"/>
        </a:spcBef>
        <a:spcAft>
          <a:spcPts val="1000"/>
        </a:spcAft>
        <a:buFont typeface="Arial" panose="020B0604020202020204" pitchFamily="34" charset="0"/>
        <a:buChar char="•"/>
        <a:tabLst>
          <a:tab pos="1609725" algn="l"/>
        </a:tabLst>
        <a:defRPr sz="1600" kern="1200" spc="150">
          <a:solidFill>
            <a:schemeClr val="tx1"/>
          </a:solidFill>
          <a:latin typeface="微软雅黑" panose="020B0503020204020204" charset="-122"/>
          <a:ea typeface="微软雅黑" panose="020B0503020204020204" charset="-122"/>
          <a:cs typeface="微软雅黑" panose="020B0503020204020204" charset="-122"/>
        </a:defRPr>
      </a:lvl3pPr>
      <a:lvl4pPr marL="1600200" indent="-228600" algn="l" rtl="0" eaLnBrk="1" fontAlgn="base" hangingPunct="1">
        <a:lnSpc>
          <a:spcPct val="130000"/>
        </a:lnSpc>
        <a:spcBef>
          <a:spcPct val="0"/>
        </a:spcBef>
        <a:spcAft>
          <a:spcPts val="1000"/>
        </a:spcAft>
        <a:buFont typeface="Arial" panose="020B0604020202020204" pitchFamily="34" charset="0"/>
        <a:buChar char="•"/>
        <a:tabLst>
          <a:tab pos="1609725" algn="l"/>
        </a:tabLst>
        <a:defRPr sz="1600" kern="1200" spc="150">
          <a:solidFill>
            <a:schemeClr val="tx1"/>
          </a:solidFill>
          <a:latin typeface="微软雅黑" panose="020B0503020204020204" charset="-122"/>
          <a:ea typeface="微软雅黑" panose="020B0503020204020204" charset="-122"/>
          <a:cs typeface="微软雅黑" panose="020B0503020204020204" charset="-122"/>
        </a:defRPr>
      </a:lvl4pPr>
      <a:lvl5pPr marL="2057400" indent="-228600" algn="l" rtl="0" eaLnBrk="1" fontAlgn="base" hangingPunct="1">
        <a:lnSpc>
          <a:spcPct val="130000"/>
        </a:lnSpc>
        <a:spcBef>
          <a:spcPct val="0"/>
        </a:spcBef>
        <a:spcAft>
          <a:spcPts val="1000"/>
        </a:spcAft>
        <a:buFont typeface="Arial" panose="020B0604020202020204" pitchFamily="34" charset="0"/>
        <a:buChar char="•"/>
        <a:tabLst>
          <a:tab pos="1609725" algn="l"/>
        </a:tabLst>
        <a:defRPr sz="1600" kern="1200" spc="150">
          <a:solidFill>
            <a:schemeClr val="tx1"/>
          </a:solidFill>
          <a:latin typeface="微软雅黑" panose="020B0503020204020204" charset="-122"/>
          <a:ea typeface="微软雅黑" panose="020B0503020204020204" charset="-122"/>
          <a:cs typeface="微软雅黑" panose="020B0503020204020204"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198.xml"/><Relationship Id="rId2" Type="http://schemas.openxmlformats.org/officeDocument/2006/relationships/tags" Target="../tags/tag197.xml"/><Relationship Id="rId1" Type="http://schemas.openxmlformats.org/officeDocument/2006/relationships/tags" Target="../tags/tag196.xml"/><Relationship Id="rId6" Type="http://schemas.openxmlformats.org/officeDocument/2006/relationships/image" Target="../media/image1.png"/><Relationship Id="rId5" Type="http://schemas.openxmlformats.org/officeDocument/2006/relationships/slideLayout" Target="../slideLayouts/slideLayout18.xml"/><Relationship Id="rId4" Type="http://schemas.openxmlformats.org/officeDocument/2006/relationships/tags" Target="../tags/tag19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4.svg"/><Relationship Id="rId2" Type="http://schemas.openxmlformats.org/officeDocument/2006/relationships/tags" Target="../tags/tag201.xml"/><Relationship Id="rId1" Type="http://schemas.openxmlformats.org/officeDocument/2006/relationships/tags" Target="../tags/tag200.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4.svg"/><Relationship Id="rId2" Type="http://schemas.openxmlformats.org/officeDocument/2006/relationships/tags" Target="../tags/tag203.xml"/><Relationship Id="rId1" Type="http://schemas.openxmlformats.org/officeDocument/2006/relationships/tags" Target="../tags/tag202.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4.svg"/><Relationship Id="rId2" Type="http://schemas.openxmlformats.org/officeDocument/2006/relationships/tags" Target="../tags/tag205.xml"/><Relationship Id="rId1" Type="http://schemas.openxmlformats.org/officeDocument/2006/relationships/tags" Target="../tags/tag204.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4.svg"/><Relationship Id="rId2" Type="http://schemas.openxmlformats.org/officeDocument/2006/relationships/tags" Target="../tags/tag207.xml"/><Relationship Id="rId1" Type="http://schemas.openxmlformats.org/officeDocument/2006/relationships/tags" Target="../tags/tag206.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8.xml"/><Relationship Id="rId7" Type="http://schemas.openxmlformats.org/officeDocument/2006/relationships/image" Target="../media/image4.svg"/><Relationship Id="rId2" Type="http://schemas.openxmlformats.org/officeDocument/2006/relationships/tags" Target="../tags/tag209.xml"/><Relationship Id="rId1" Type="http://schemas.openxmlformats.org/officeDocument/2006/relationships/tags" Target="../tags/tag208.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7.gif"/><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slideLayout" Target="../slideLayouts/slideLayout18.xml"/><Relationship Id="rId1" Type="http://schemas.openxmlformats.org/officeDocument/2006/relationships/tags" Target="../tags/tag210.xml"/><Relationship Id="rId6" Type="http://schemas.openxmlformats.org/officeDocument/2006/relationships/image" Target="../media/image4.svg"/><Relationship Id="rId5" Type="http://schemas.openxmlformats.org/officeDocument/2006/relationships/image" Target="../media/image3.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5080" y="1767096"/>
            <a:ext cx="12197080" cy="3338241"/>
          </a:xfrm>
          <a:prstGeom prst="rect">
            <a:avLst/>
          </a:prstGeom>
          <a:solidFill>
            <a:schemeClr val="accent2">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 name="矩形 1">
            <a:extLst>
              <a:ext uri="{FF2B5EF4-FFF2-40B4-BE49-F238E27FC236}">
                <a16:creationId xmlns:a16="http://schemas.microsoft.com/office/drawing/2014/main" id="{E1693EAC-C56A-1055-94E0-FBADC83CB58F}"/>
              </a:ext>
            </a:extLst>
          </p:cNvPr>
          <p:cNvSpPr/>
          <p:nvPr/>
        </p:nvSpPr>
        <p:spPr>
          <a:xfrm>
            <a:off x="-5080" y="1759879"/>
            <a:ext cx="12192000" cy="3338241"/>
          </a:xfrm>
          <a:prstGeom prst="rect">
            <a:avLst/>
          </a:prstGeom>
          <a:solidFill>
            <a:srgbClr val="0F51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PA_文本框 34"/>
          <p:cNvSpPr txBox="1"/>
          <p:nvPr>
            <p:custDataLst>
              <p:tags r:id="rId2"/>
            </p:custDataLst>
          </p:nvPr>
        </p:nvSpPr>
        <p:spPr>
          <a:xfrm>
            <a:off x="4889024" y="2519680"/>
            <a:ext cx="6738302" cy="1231265"/>
          </a:xfrm>
          <a:prstGeom prst="rect">
            <a:avLst/>
          </a:prstGeom>
          <a:noFill/>
        </p:spPr>
        <p:txBody>
          <a:bodyPr wrap="square" rtlCol="0">
            <a:noAutofit/>
          </a:bodyPr>
          <a:lstStyle/>
          <a:p>
            <a:pPr algn="ctr">
              <a:lnSpc>
                <a:spcPct val="120000"/>
              </a:lnSpc>
              <a:spcBef>
                <a:spcPts val="0"/>
              </a:spcBef>
              <a:spcAft>
                <a:spcPts val="0"/>
              </a:spcAft>
            </a:pPr>
            <a:r>
              <a:rPr lang="en-US" altLang="zh-CN" sz="4400" b="1" kern="0" spc="200">
                <a:solidFill>
                  <a:schemeClr val="lt1"/>
                </a:solidFill>
                <a:latin typeface="微软雅黑" panose="020B0503020204020204" charset="-122"/>
                <a:ea typeface="微软雅黑" panose="020B0503020204020204" charset="-122"/>
                <a:cs typeface="微软雅黑" panose="020B0503020204020204" charset="-122"/>
              </a:rPr>
              <a:t>4</a:t>
            </a:r>
            <a:r>
              <a:rPr lang="zh-CN" altLang="en-US" sz="4400" b="1" kern="0" spc="200">
                <a:solidFill>
                  <a:schemeClr val="lt1"/>
                </a:solidFill>
                <a:latin typeface="微软雅黑" panose="020B0503020204020204" charset="-122"/>
                <a:ea typeface="微软雅黑" panose="020B0503020204020204" charset="-122"/>
                <a:cs typeface="微软雅黑" panose="020B0503020204020204" charset="-122"/>
              </a:rPr>
              <a:t>月</a:t>
            </a:r>
            <a:r>
              <a:rPr lang="en-US" altLang="zh-CN" sz="4400" b="1" kern="0" spc="200">
                <a:solidFill>
                  <a:schemeClr val="lt1"/>
                </a:solidFill>
                <a:latin typeface="微软雅黑" panose="020B0503020204020204" charset="-122"/>
                <a:ea typeface="微软雅黑" panose="020B0503020204020204" charset="-122"/>
                <a:cs typeface="微软雅黑" panose="020B0503020204020204" charset="-122"/>
              </a:rPr>
              <a:t>24</a:t>
            </a:r>
            <a:r>
              <a:rPr lang="zh-CN" altLang="en-US" sz="4400" b="1" kern="0" spc="200">
                <a:solidFill>
                  <a:schemeClr val="lt1"/>
                </a:solidFill>
                <a:latin typeface="微软雅黑" panose="020B0503020204020204" charset="-122"/>
                <a:ea typeface="微软雅黑" panose="020B0503020204020204" charset="-122"/>
                <a:cs typeface="微软雅黑" panose="020B0503020204020204" charset="-122"/>
              </a:rPr>
              <a:t>日组会汇报</a:t>
            </a:r>
            <a:endParaRPr lang="zh-CN" altLang="en-US" sz="4400" b="1" kern="0" spc="200" dirty="0">
              <a:solidFill>
                <a:schemeClr val="lt1"/>
              </a:solidFill>
              <a:uFillTx/>
              <a:latin typeface="微软雅黑" panose="020B0503020204020204" charset="-122"/>
              <a:ea typeface="微软雅黑" panose="020B0503020204020204" charset="-122"/>
              <a:cs typeface="微软雅黑" panose="020B0503020204020204" charset="-122"/>
            </a:endParaRPr>
          </a:p>
        </p:txBody>
      </p:sp>
      <p:sp>
        <p:nvSpPr>
          <p:cNvPr id="33" name="PA_文本框 49"/>
          <p:cNvSpPr txBox="1"/>
          <p:nvPr>
            <p:custDataLst>
              <p:tags r:id="rId3"/>
            </p:custDataLst>
          </p:nvPr>
        </p:nvSpPr>
        <p:spPr>
          <a:xfrm>
            <a:off x="5832096" y="3997610"/>
            <a:ext cx="5166285" cy="430530"/>
          </a:xfrm>
          <a:prstGeom prst="rect">
            <a:avLst/>
          </a:prstGeom>
          <a:noFill/>
        </p:spPr>
        <p:txBody>
          <a:bodyPr wrap="none" rtlCol="0">
            <a:noAutofit/>
          </a:bodyPr>
          <a:lstStyle/>
          <a:p>
            <a:pPr algn="r">
              <a:lnSpc>
                <a:spcPct val="120000"/>
              </a:lnSpc>
            </a:pPr>
            <a:r>
              <a:rPr lang="zh-CN" altLang="en-US" sz="2000">
                <a:solidFill>
                  <a:schemeClr val="lt1"/>
                </a:solidFill>
                <a:latin typeface="+mn-ea"/>
              </a:rPr>
              <a:t>汇报人：路畅达</a:t>
            </a:r>
            <a:r>
              <a:rPr lang="en-US" altLang="zh-CN" sz="2000">
                <a:solidFill>
                  <a:schemeClr val="lt1"/>
                </a:solidFill>
                <a:latin typeface="+mn-ea"/>
              </a:rPr>
              <a:t>               </a:t>
            </a:r>
            <a:r>
              <a:rPr lang="zh-CN" altLang="en-US" sz="2000">
                <a:solidFill>
                  <a:schemeClr val="lt1"/>
                </a:solidFill>
                <a:latin typeface="微软雅黑" panose="020B0503020204020204" charset="-122"/>
                <a:sym typeface="+mn-ea"/>
              </a:rPr>
              <a:t>指导老师：沈燕飞 张开宇</a:t>
            </a:r>
            <a:r>
              <a:rPr lang="en-US" altLang="zh-CN" sz="2000">
                <a:solidFill>
                  <a:schemeClr val="lt1"/>
                </a:solidFill>
                <a:latin typeface="微软雅黑" panose="020B0503020204020204" charset="-122"/>
                <a:sym typeface="+mn-ea"/>
              </a:rPr>
              <a:t> </a:t>
            </a:r>
            <a:endParaRPr lang="en-US" altLang="zh-CN" sz="2000" dirty="0">
              <a:solidFill>
                <a:schemeClr val="lt1"/>
              </a:solidFill>
              <a:latin typeface="微软雅黑" panose="020B0503020204020204" charset="-122"/>
              <a:sym typeface="+mn-ea"/>
            </a:endParaRPr>
          </a:p>
        </p:txBody>
      </p:sp>
      <p:cxnSp>
        <p:nvCxnSpPr>
          <p:cNvPr id="6" name="直接连接符 5"/>
          <p:cNvCxnSpPr>
            <a:cxnSpLocks/>
          </p:cNvCxnSpPr>
          <p:nvPr>
            <p:custDataLst>
              <p:tags r:id="rId4"/>
            </p:custDataLst>
          </p:nvPr>
        </p:nvCxnSpPr>
        <p:spPr>
          <a:xfrm>
            <a:off x="4629150" y="3750945"/>
            <a:ext cx="7562850" cy="0"/>
          </a:xfrm>
          <a:prstGeom prst="line">
            <a:avLst/>
          </a:prstGeom>
          <a:ln w="15875" cmpd="sng">
            <a:solidFill>
              <a:schemeClr val="lt1"/>
            </a:solidFill>
            <a:prstDash val="solid"/>
            <a:miter lim="800000"/>
            <a:headEnd type="oval" w="med" len="med"/>
          </a:ln>
        </p:spPr>
        <p:style>
          <a:lnRef idx="1">
            <a:schemeClr val="accent1"/>
          </a:lnRef>
          <a:fillRef idx="0">
            <a:schemeClr val="accent1"/>
          </a:fillRef>
          <a:effectRef idx="0">
            <a:schemeClr val="accent1"/>
          </a:effectRef>
          <a:fontRef idx="minor">
            <a:schemeClr val="tx1"/>
          </a:fontRef>
        </p:style>
      </p:cxnSp>
      <p:grpSp>
        <p:nvGrpSpPr>
          <p:cNvPr id="9" name="组合 8"/>
          <p:cNvGrpSpPr>
            <a:grpSpLocks noChangeAspect="1"/>
          </p:cNvGrpSpPr>
          <p:nvPr/>
        </p:nvGrpSpPr>
        <p:grpSpPr>
          <a:xfrm>
            <a:off x="1151514" y="2131194"/>
            <a:ext cx="2648476" cy="2610044"/>
            <a:chOff x="896" y="1015"/>
            <a:chExt cx="6264" cy="6173"/>
          </a:xfrm>
        </p:grpSpPr>
        <p:pic>
          <p:nvPicPr>
            <p:cNvPr id="10" name="图片 9" descr="北京体育大学logo"/>
            <p:cNvPicPr>
              <a:picLocks noChangeAspect="1"/>
            </p:cNvPicPr>
            <p:nvPr/>
          </p:nvPicPr>
          <p:blipFill>
            <a:blip r:embed="rId6">
              <a:grayscl/>
              <a:lum bright="46000"/>
            </a:blip>
            <a:srcRect l="615" t="20479" r="71422" b="25438"/>
            <a:stretch>
              <a:fillRect/>
            </a:stretch>
          </p:blipFill>
          <p:spPr>
            <a:xfrm>
              <a:off x="928" y="1063"/>
              <a:ext cx="6232" cy="6125"/>
            </a:xfrm>
            <a:prstGeom prst="rect">
              <a:avLst/>
            </a:prstGeom>
            <a:noFill/>
            <a:effectLst/>
          </p:spPr>
        </p:pic>
        <p:pic>
          <p:nvPicPr>
            <p:cNvPr id="11" name="图片 10" descr="北京体育大学logo"/>
            <p:cNvPicPr>
              <a:picLocks noChangeAspect="1"/>
            </p:cNvPicPr>
            <p:nvPr/>
          </p:nvPicPr>
          <p:blipFill>
            <a:blip r:embed="rId6">
              <a:lum bright="100000"/>
            </a:blip>
            <a:srcRect l="615" t="20479" r="71422" b="25438"/>
            <a:stretch>
              <a:fillRect/>
            </a:stretch>
          </p:blipFill>
          <p:spPr>
            <a:xfrm>
              <a:off x="896" y="1015"/>
              <a:ext cx="6232" cy="6125"/>
            </a:xfrm>
            <a:prstGeom prst="rect">
              <a:avLst/>
            </a:prstGeom>
            <a:noFill/>
            <a:effectLst/>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a:extLst>
              <a:ext uri="{FF2B5EF4-FFF2-40B4-BE49-F238E27FC236}">
                <a16:creationId xmlns:a16="http://schemas.microsoft.com/office/drawing/2014/main" id="{D49C4B90-1441-26B7-C57B-6071A898A84B}"/>
              </a:ext>
            </a:extLst>
          </p:cNvPr>
          <p:cNvPicPr>
            <a:picLocks noChangeAspect="1"/>
          </p:cNvPicPr>
          <p:nvPr/>
        </p:nvPicPr>
        <p:blipFill rotWithShape="1">
          <a:blip r:embed="rId4">
            <a:duotone>
              <a:schemeClr val="bg2">
                <a:shade val="45000"/>
                <a:satMod val="135000"/>
              </a:schemeClr>
              <a:prstClr val="white"/>
            </a:duotone>
            <a:extLst>
              <a:ext uri="{BEBA8EAE-BF5A-486C-A8C5-ECC9F3942E4B}">
                <a14:imgProps xmlns:a14="http://schemas.microsoft.com/office/drawing/2010/main">
                  <a14:imgLayer r:embed="rId5">
                    <a14:imgEffect>
                      <a14:saturation sat="400000"/>
                    </a14:imgEffect>
                    <a14:imgEffect>
                      <a14:brightnessContrast contrast="20000"/>
                    </a14:imgEffect>
                  </a14:imgLayer>
                </a14:imgProps>
              </a:ext>
              <a:ext uri="{28A0092B-C50C-407E-A947-70E740481C1C}">
                <a14:useLocalDpi xmlns:a14="http://schemas.microsoft.com/office/drawing/2010/main" val="0"/>
              </a:ext>
            </a:extLst>
          </a:blip>
          <a:srcRect r="21830" b="28151"/>
          <a:stretch/>
        </p:blipFill>
        <p:spPr>
          <a:xfrm>
            <a:off x="4988560" y="2684150"/>
            <a:ext cx="7203440" cy="4184650"/>
          </a:xfrm>
          <a:prstGeom prst="rect">
            <a:avLst/>
          </a:prstGeom>
        </p:spPr>
      </p:pic>
      <p:sp>
        <p:nvSpPr>
          <p:cNvPr id="7" name="矩形: 圆角 6">
            <a:extLst>
              <a:ext uri="{FF2B5EF4-FFF2-40B4-BE49-F238E27FC236}">
                <a16:creationId xmlns:a16="http://schemas.microsoft.com/office/drawing/2014/main" id="{0D593365-00CF-30E8-7BEB-046CDB329B13}"/>
              </a:ext>
            </a:extLst>
          </p:cNvPr>
          <p:cNvSpPr/>
          <p:nvPr/>
        </p:nvSpPr>
        <p:spPr>
          <a:xfrm>
            <a:off x="983430" y="4015066"/>
            <a:ext cx="9410530" cy="23512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圆角 4">
            <a:extLst>
              <a:ext uri="{FF2B5EF4-FFF2-40B4-BE49-F238E27FC236}">
                <a16:creationId xmlns:a16="http://schemas.microsoft.com/office/drawing/2014/main" id="{2A8454D4-4BD2-B833-1960-37E46F4C7229}"/>
              </a:ext>
            </a:extLst>
          </p:cNvPr>
          <p:cNvSpPr/>
          <p:nvPr/>
        </p:nvSpPr>
        <p:spPr>
          <a:xfrm>
            <a:off x="983430" y="1481421"/>
            <a:ext cx="9410530" cy="23512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D53CF66A-1546-D9E0-1A11-1FA0F8C83FF0}"/>
              </a:ext>
            </a:extLst>
          </p:cNvPr>
          <p:cNvSpPr/>
          <p:nvPr/>
        </p:nvSpPr>
        <p:spPr>
          <a:xfrm>
            <a:off x="11486672" y="6534000"/>
            <a:ext cx="324000" cy="324000"/>
          </a:xfrm>
          <a:prstGeom prst="rect">
            <a:avLst/>
          </a:prstGeom>
          <a:solidFill>
            <a:srgbClr val="15559A"/>
          </a:solidFill>
          <a:ln>
            <a:solidFill>
              <a:srgbClr val="1555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Helvetica" panose="020B0604020202020204" pitchFamily="34" charset="0"/>
                <a:cs typeface="Helvetica" panose="020B0604020202020204" pitchFamily="34" charset="0"/>
              </a:rPr>
              <a:t>2</a:t>
            </a:r>
            <a:endParaRPr lang="zh-CN" altLang="en-US" dirty="0">
              <a:latin typeface="Helvetica" panose="020B0604020202020204" pitchFamily="34" charset="0"/>
              <a:cs typeface="Helvetica" panose="020B0604020202020204" pitchFamily="34" charset="0"/>
            </a:endParaRPr>
          </a:p>
        </p:txBody>
      </p:sp>
      <p:grpSp>
        <p:nvGrpSpPr>
          <p:cNvPr id="27" name="组合 26">
            <a:extLst>
              <a:ext uri="{FF2B5EF4-FFF2-40B4-BE49-F238E27FC236}">
                <a16:creationId xmlns:a16="http://schemas.microsoft.com/office/drawing/2014/main" id="{B65CA000-B1BD-4799-95F6-4EEF8B72B97F}"/>
              </a:ext>
            </a:extLst>
          </p:cNvPr>
          <p:cNvGrpSpPr/>
          <p:nvPr/>
        </p:nvGrpSpPr>
        <p:grpSpPr>
          <a:xfrm>
            <a:off x="296313" y="265046"/>
            <a:ext cx="6536690" cy="646430"/>
            <a:chOff x="1450" y="1591"/>
            <a:chExt cx="10294" cy="1018"/>
          </a:xfrm>
        </p:grpSpPr>
        <p:sp>
          <p:nvSpPr>
            <p:cNvPr id="29" name="文本框 28">
              <a:extLst>
                <a:ext uri="{FF2B5EF4-FFF2-40B4-BE49-F238E27FC236}">
                  <a16:creationId xmlns:a16="http://schemas.microsoft.com/office/drawing/2014/main" id="{D79D48EE-5985-7F4A-9AEE-508E2B9E73FE}"/>
                </a:ext>
              </a:extLst>
            </p:cNvPr>
            <p:cNvSpPr txBox="1"/>
            <p:nvPr>
              <p:custDataLst>
                <p:tags r:id="rId2"/>
              </p:custDataLst>
            </p:nvPr>
          </p:nvSpPr>
          <p:spPr>
            <a:xfrm>
              <a:off x="2446" y="1591"/>
              <a:ext cx="9298" cy="1018"/>
            </a:xfrm>
            <a:prstGeom prst="rect">
              <a:avLst/>
            </a:prstGeom>
            <a:noFill/>
          </p:spPr>
          <p:txBody>
            <a:bodyPr wrap="square" rtlCol="0" anchor="ctr">
              <a:normAutofit/>
            </a:bodyPr>
            <a:lstStyle/>
            <a:p>
              <a:pPr>
                <a:lnSpc>
                  <a:spcPct val="120000"/>
                </a:lnSpc>
              </a:pPr>
              <a:r>
                <a:rPr lang="zh-CN" altLang="en-US" sz="2800" b="1" spc="300">
                  <a:solidFill>
                    <a:schemeClr val="accent2"/>
                  </a:solidFill>
                  <a:latin typeface="微软雅黑" panose="020B0503020204020204" charset="-122"/>
                  <a:ea typeface="微软雅黑" panose="020B0503020204020204" charset="-122"/>
                </a:rPr>
                <a:t>预答辩问题汇总</a:t>
              </a:r>
            </a:p>
          </p:txBody>
        </p:sp>
        <p:pic>
          <p:nvPicPr>
            <p:cNvPr id="31" name="图片 11" descr="303b32313536343833373bc0b6c9abb5d7b5a5cff2b0d7bcfdcdb7">
              <a:extLst>
                <a:ext uri="{FF2B5EF4-FFF2-40B4-BE49-F238E27FC236}">
                  <a16:creationId xmlns:a16="http://schemas.microsoft.com/office/drawing/2014/main" id="{E63EB427-9D72-3DFA-8774-C9153FFE1AC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450" y="1681"/>
              <a:ext cx="890" cy="890"/>
            </a:xfrm>
            <a:prstGeom prst="rect">
              <a:avLst/>
            </a:prstGeom>
          </p:spPr>
        </p:pic>
      </p:grpSp>
      <p:sp>
        <p:nvSpPr>
          <p:cNvPr id="35" name="文本框 34">
            <a:extLst>
              <a:ext uri="{FF2B5EF4-FFF2-40B4-BE49-F238E27FC236}">
                <a16:creationId xmlns:a16="http://schemas.microsoft.com/office/drawing/2014/main" id="{C3A69D49-F3CD-9A73-E279-FB95E7403EE2}"/>
              </a:ext>
            </a:extLst>
          </p:cNvPr>
          <p:cNvSpPr txBox="1"/>
          <p:nvPr>
            <p:custDataLst>
              <p:tags r:id="rId1"/>
            </p:custDataLst>
          </p:nvPr>
        </p:nvSpPr>
        <p:spPr>
          <a:xfrm>
            <a:off x="1114723" y="1483652"/>
            <a:ext cx="5904230" cy="646430"/>
          </a:xfrm>
          <a:prstGeom prst="rect">
            <a:avLst/>
          </a:prstGeom>
          <a:noFill/>
        </p:spPr>
        <p:txBody>
          <a:bodyPr wrap="square" rtlCol="0" anchor="ctr">
            <a:noAutofit/>
          </a:bodyPr>
          <a:lstStyle/>
          <a:p>
            <a:pPr>
              <a:lnSpc>
                <a:spcPct val="120000"/>
              </a:lnSpc>
            </a:pPr>
            <a:r>
              <a:rPr lang="zh-CN" altLang="en-US" b="1">
                <a:latin typeface="微软雅黑" panose="020B0503020204020204" pitchFamily="34" charset="-122"/>
                <a:ea typeface="微软雅黑" panose="020B0503020204020204" pitchFamily="34" charset="-122"/>
              </a:rPr>
              <a:t>一、有关论文题目</a:t>
            </a:r>
          </a:p>
        </p:txBody>
      </p:sp>
      <p:sp>
        <p:nvSpPr>
          <p:cNvPr id="3" name="文本框 2">
            <a:extLst>
              <a:ext uri="{FF2B5EF4-FFF2-40B4-BE49-F238E27FC236}">
                <a16:creationId xmlns:a16="http://schemas.microsoft.com/office/drawing/2014/main" id="{AA82B695-A816-A51F-D22E-EB9B866973BA}"/>
              </a:ext>
            </a:extLst>
          </p:cNvPr>
          <p:cNvSpPr txBox="1"/>
          <p:nvPr/>
        </p:nvSpPr>
        <p:spPr>
          <a:xfrm>
            <a:off x="1145483" y="4518380"/>
            <a:ext cx="8942664" cy="1429689"/>
          </a:xfrm>
          <a:prstGeom prst="rect">
            <a:avLst/>
          </a:prstGeom>
          <a:noFill/>
        </p:spPr>
        <p:txBody>
          <a:bodyPr wrap="square" rtlCol="0">
            <a:spAutoFit/>
          </a:bodyPr>
          <a:lstStyle/>
          <a:p>
            <a:endParaRPr lang="zh-CN" altLang="en-US"/>
          </a:p>
        </p:txBody>
      </p:sp>
      <p:sp>
        <p:nvSpPr>
          <p:cNvPr id="4" name="文本框 3">
            <a:extLst>
              <a:ext uri="{FF2B5EF4-FFF2-40B4-BE49-F238E27FC236}">
                <a16:creationId xmlns:a16="http://schemas.microsoft.com/office/drawing/2014/main" id="{7F4DB1A1-A947-1E9A-39FA-FD447426896F}"/>
              </a:ext>
            </a:extLst>
          </p:cNvPr>
          <p:cNvSpPr txBox="1"/>
          <p:nvPr/>
        </p:nvSpPr>
        <p:spPr>
          <a:xfrm>
            <a:off x="1249960" y="2130082"/>
            <a:ext cx="8838187" cy="1892826"/>
          </a:xfrm>
          <a:prstGeom prst="rect">
            <a:avLst/>
          </a:prstGeom>
          <a:noFill/>
        </p:spPr>
        <p:txBody>
          <a:bodyPr wrap="square" rtlCol="0">
            <a:spAutoFit/>
          </a:bodyPr>
          <a:lstStyle/>
          <a:p>
            <a:pPr>
              <a:lnSpc>
                <a:spcPct val="150000"/>
              </a:lnSpc>
            </a:pPr>
            <a:r>
              <a:rPr lang="en-US" altLang="zh-CN" sz="1800" kern="100">
                <a:effectLst/>
                <a:latin typeface="+mj-ea"/>
                <a:ea typeface="+mj-ea"/>
                <a:cs typeface="Times New Roman" panose="02020603050405020304" pitchFamily="18" charset="0"/>
              </a:rPr>
              <a:t>Q1. </a:t>
            </a:r>
            <a:r>
              <a:rPr lang="zh-CN" altLang="zh-CN" sz="1800" kern="100">
                <a:effectLst/>
                <a:latin typeface="+mj-ea"/>
                <a:ea typeface="+mj-ea"/>
                <a:cs typeface="Times New Roman" panose="02020603050405020304" pitchFamily="18" charset="0"/>
              </a:rPr>
              <a:t>线性传感器和题目拉线式传感器对不上</a:t>
            </a:r>
            <a:r>
              <a:rPr lang="en-US" altLang="zh-CN" sz="1800" kern="100">
                <a:effectLst/>
                <a:latin typeface="+mj-ea"/>
                <a:ea typeface="+mj-ea"/>
                <a:cs typeface="Times New Roman" panose="02020603050405020304" pitchFamily="18" charset="0"/>
              </a:rPr>
              <a:t>?</a:t>
            </a:r>
          </a:p>
          <a:p>
            <a:pPr>
              <a:lnSpc>
                <a:spcPct val="150000"/>
              </a:lnSpc>
            </a:pPr>
            <a:r>
              <a:rPr lang="en-US" altLang="zh-CN" kern="100">
                <a:latin typeface="+mj-ea"/>
                <a:ea typeface="+mj-ea"/>
                <a:cs typeface="Times New Roman" panose="02020603050405020304" pitchFamily="18" charset="0"/>
              </a:rPr>
              <a:t>Q2. </a:t>
            </a:r>
            <a:r>
              <a:rPr lang="zh-CN" altLang="zh-CN" sz="1800" kern="100">
                <a:effectLst/>
                <a:latin typeface="+mj-ea"/>
                <a:ea typeface="+mj-ea"/>
                <a:cs typeface="Times New Roman" panose="02020603050405020304" pitchFamily="18" charset="0"/>
              </a:rPr>
              <a:t>拉线式传感器的叫法是否有文献来源（准确）</a:t>
            </a:r>
          </a:p>
          <a:p>
            <a:pPr>
              <a:lnSpc>
                <a:spcPct val="150000"/>
              </a:lnSpc>
            </a:pPr>
            <a:r>
              <a:rPr lang="en-US" altLang="zh-CN" sz="1800" kern="100">
                <a:effectLst/>
                <a:latin typeface="+mj-ea"/>
                <a:ea typeface="+mj-ea"/>
                <a:cs typeface="Times New Roman" panose="02020603050405020304" pitchFamily="18" charset="0"/>
              </a:rPr>
              <a:t>Q3. </a:t>
            </a:r>
            <a:r>
              <a:rPr lang="zh-CN" altLang="zh-CN" sz="1800" kern="100">
                <a:effectLst/>
                <a:latin typeface="+mj-ea"/>
                <a:ea typeface="+mj-ea"/>
                <a:cs typeface="Times New Roman" panose="02020603050405020304" pitchFamily="18" charset="0"/>
              </a:rPr>
              <a:t>题目不准确（应用系统？）</a:t>
            </a:r>
          </a:p>
          <a:p>
            <a:endParaRPr lang="zh-CN" altLang="zh-CN" sz="1800" kern="10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a:p>
        </p:txBody>
      </p:sp>
      <p:sp>
        <p:nvSpPr>
          <p:cNvPr id="6" name="文本框 5">
            <a:extLst>
              <a:ext uri="{FF2B5EF4-FFF2-40B4-BE49-F238E27FC236}">
                <a16:creationId xmlns:a16="http://schemas.microsoft.com/office/drawing/2014/main" id="{A438DFEF-B5B4-20E3-E0D7-B02C6BE75419}"/>
              </a:ext>
            </a:extLst>
          </p:cNvPr>
          <p:cNvSpPr txBox="1"/>
          <p:nvPr/>
        </p:nvSpPr>
        <p:spPr>
          <a:xfrm>
            <a:off x="1240814" y="4110677"/>
            <a:ext cx="9000240" cy="2585323"/>
          </a:xfrm>
          <a:prstGeom prst="rect">
            <a:avLst/>
          </a:prstGeom>
          <a:noFill/>
        </p:spPr>
        <p:txBody>
          <a:bodyPr wrap="square" rtlCol="0">
            <a:spAutoFit/>
          </a:bodyPr>
          <a:lstStyle/>
          <a:p>
            <a:r>
              <a:rPr lang="en-US" altLang="zh-CN" sz="1800" kern="100">
                <a:effectLst/>
                <a:latin typeface="+mj-ea"/>
                <a:ea typeface="+mj-ea"/>
                <a:cs typeface="Times New Roman" panose="02020603050405020304" pitchFamily="18" charset="0"/>
              </a:rPr>
              <a:t>A1: </a:t>
            </a:r>
            <a:r>
              <a:rPr lang="zh-CN" altLang="en-US" sz="1800" kern="100">
                <a:effectLst/>
                <a:latin typeface="+mj-ea"/>
                <a:ea typeface="+mj-ea"/>
                <a:cs typeface="Times New Roman" panose="02020603050405020304" pitchFamily="18" charset="0"/>
              </a:rPr>
              <a:t>传感器为线性位移传感器，而设备为拉线式设备，文中未出现拉线传感器的叫法。</a:t>
            </a:r>
            <a:endParaRPr lang="en-US" altLang="zh-CN" sz="1800" kern="100">
              <a:effectLst/>
              <a:latin typeface="+mj-ea"/>
              <a:ea typeface="+mj-ea"/>
              <a:cs typeface="Times New Roman" panose="02020603050405020304" pitchFamily="18" charset="0"/>
            </a:endParaRPr>
          </a:p>
          <a:p>
            <a:r>
              <a:rPr lang="en-US" altLang="zh-CN" sz="1800" kern="100">
                <a:effectLst/>
                <a:latin typeface="+mj-ea"/>
                <a:ea typeface="+mj-ea"/>
                <a:cs typeface="Times New Roman" panose="02020603050405020304" pitchFamily="18" charset="0"/>
              </a:rPr>
              <a:t> </a:t>
            </a:r>
          </a:p>
          <a:p>
            <a:r>
              <a:rPr lang="en-US" altLang="zh-CN" kern="100">
                <a:latin typeface="+mj-ea"/>
                <a:ea typeface="+mj-ea"/>
                <a:cs typeface="Times New Roman" panose="02020603050405020304" pitchFamily="18" charset="0"/>
              </a:rPr>
              <a:t>A2:</a:t>
            </a:r>
            <a:r>
              <a:rPr lang="zh-CN" altLang="en-US" sz="1800" kern="100">
                <a:effectLst/>
                <a:latin typeface="+mj-ea"/>
                <a:ea typeface="+mj-ea"/>
                <a:cs typeface="Times New Roman" panose="02020603050405020304" pitchFamily="18" charset="0"/>
              </a:rPr>
              <a:t>在黎涌明老师最新文章</a:t>
            </a:r>
            <a:r>
              <a:rPr lang="en-US" altLang="zh-CN" sz="1800" kern="100">
                <a:effectLst/>
                <a:latin typeface="+mj-ea"/>
                <a:ea typeface="+mj-ea"/>
                <a:cs typeface="Times New Roman" panose="02020603050405020304" pitchFamily="18" charset="0"/>
              </a:rPr>
              <a:t>《</a:t>
            </a:r>
            <a:r>
              <a:rPr lang="zh-CN" altLang="en-US" sz="1800" kern="100">
                <a:effectLst/>
                <a:latin typeface="+mj-ea"/>
                <a:ea typeface="+mj-ea"/>
                <a:cs typeface="Times New Roman" panose="02020603050405020304" pitchFamily="18" charset="0"/>
              </a:rPr>
              <a:t>力量训练中便携式商用测速设备速度测量的效度：系统综述和荟萃分析</a:t>
            </a:r>
            <a:r>
              <a:rPr lang="en-US" altLang="zh-CN" sz="1800" kern="100">
                <a:effectLst/>
                <a:latin typeface="+mj-ea"/>
                <a:ea typeface="+mj-ea"/>
                <a:cs typeface="Times New Roman" panose="02020603050405020304" pitchFamily="18" charset="0"/>
              </a:rPr>
              <a:t>》</a:t>
            </a:r>
            <a:r>
              <a:rPr lang="zh-CN" altLang="en-US" sz="1800" kern="100">
                <a:effectLst/>
                <a:latin typeface="+mj-ea"/>
                <a:ea typeface="+mj-ea"/>
                <a:cs typeface="Times New Roman" panose="02020603050405020304" pitchFamily="18" charset="0"/>
              </a:rPr>
              <a:t>中将</a:t>
            </a:r>
            <a:r>
              <a:rPr lang="en-US" altLang="zh-CN" sz="1800" kern="100">
                <a:effectLst/>
                <a:latin typeface="+mj-ea"/>
                <a:ea typeface="+mj-ea"/>
                <a:cs typeface="Times New Roman" panose="02020603050405020304" pitchFamily="18" charset="0"/>
              </a:rPr>
              <a:t>GymAware</a:t>
            </a:r>
            <a:r>
              <a:rPr lang="zh-CN" altLang="en-US" sz="1800" kern="100">
                <a:effectLst/>
                <a:latin typeface="+mj-ea"/>
                <a:ea typeface="+mj-ea"/>
                <a:cs typeface="Times New Roman" panose="02020603050405020304" pitchFamily="18" charset="0"/>
              </a:rPr>
              <a:t>、</a:t>
            </a:r>
            <a:r>
              <a:rPr lang="en-US" altLang="zh-CN" sz="1800" kern="100">
                <a:effectLst/>
                <a:latin typeface="+mj-ea"/>
                <a:ea typeface="+mj-ea"/>
                <a:cs typeface="Times New Roman" panose="02020603050405020304" pitchFamily="18" charset="0"/>
              </a:rPr>
              <a:t> T-Force</a:t>
            </a:r>
            <a:r>
              <a:rPr lang="zh-CN" altLang="en-US" sz="1800" kern="100">
                <a:effectLst/>
                <a:latin typeface="+mj-ea"/>
                <a:ea typeface="+mj-ea"/>
                <a:cs typeface="Times New Roman" panose="02020603050405020304" pitchFamily="18" charset="0"/>
              </a:rPr>
              <a:t>等</a:t>
            </a:r>
            <a:r>
              <a:rPr lang="zh-CN" altLang="en-US" kern="100">
                <a:latin typeface="+mj-ea"/>
                <a:ea typeface="+mj-ea"/>
                <a:cs typeface="Times New Roman" panose="02020603050405020304" pitchFamily="18" charset="0"/>
              </a:rPr>
              <a:t>与我们同类型的</a:t>
            </a:r>
            <a:r>
              <a:rPr lang="zh-CN" altLang="en-US" sz="1800" kern="100">
                <a:effectLst/>
                <a:latin typeface="+mj-ea"/>
                <a:ea typeface="+mj-ea"/>
                <a:cs typeface="Times New Roman" panose="02020603050405020304" pitchFamily="18" charset="0"/>
              </a:rPr>
              <a:t>设备称之为“拉线测速类设备”，故</a:t>
            </a:r>
            <a:r>
              <a:rPr lang="zh-CN" altLang="en-US" kern="100">
                <a:latin typeface="+mj-ea"/>
                <a:ea typeface="+mj-ea"/>
                <a:cs typeface="Times New Roman" panose="02020603050405020304" pitchFamily="18" charset="0"/>
              </a:rPr>
              <a:t>本文的采用 “拉线式力量监测系统”的命名。</a:t>
            </a:r>
            <a:endParaRPr lang="en-US" altLang="zh-CN" kern="100">
              <a:latin typeface="+mj-ea"/>
              <a:ea typeface="+mj-ea"/>
              <a:cs typeface="Times New Roman" panose="02020603050405020304" pitchFamily="18" charset="0"/>
            </a:endParaRPr>
          </a:p>
          <a:p>
            <a:endParaRPr lang="en-US" altLang="zh-CN" sz="1800" kern="100">
              <a:effectLst/>
              <a:latin typeface="+mj-ea"/>
              <a:ea typeface="+mj-ea"/>
              <a:cs typeface="Times New Roman" panose="02020603050405020304" pitchFamily="18" charset="0"/>
            </a:endParaRPr>
          </a:p>
          <a:p>
            <a:r>
              <a:rPr lang="en-US" altLang="zh-CN" kern="100">
                <a:latin typeface="+mj-ea"/>
                <a:ea typeface="+mj-ea"/>
                <a:cs typeface="Times New Roman" panose="02020603050405020304" pitchFamily="18" charset="0"/>
              </a:rPr>
              <a:t>A3: </a:t>
            </a:r>
            <a:r>
              <a:rPr lang="zh-CN" altLang="en-US" kern="100">
                <a:latin typeface="+mj-ea"/>
                <a:ea typeface="+mj-ea"/>
                <a:cs typeface="Times New Roman" panose="02020603050405020304" pitchFamily="18" charset="0"/>
              </a:rPr>
              <a:t>应用</a:t>
            </a:r>
            <a:r>
              <a:rPr lang="zh-CN" altLang="en-US">
                <a:latin typeface="+mj-ea"/>
                <a:ea typeface="+mj-ea"/>
              </a:rPr>
              <a:t>在</a:t>
            </a:r>
            <a:r>
              <a:rPr lang="en-US" altLang="zh-CN">
                <a:latin typeface="+mj-ea"/>
                <a:ea typeface="+mj-ea"/>
              </a:rPr>
              <a:t>IT</a:t>
            </a:r>
            <a:r>
              <a:rPr lang="zh-CN" altLang="en-US">
                <a:latin typeface="+mj-ea"/>
                <a:ea typeface="+mj-ea"/>
              </a:rPr>
              <a:t>视域下，专指</a:t>
            </a:r>
            <a:r>
              <a:rPr lang="en-US" altLang="zh-CN">
                <a:latin typeface="+mj-ea"/>
                <a:ea typeface="+mj-ea"/>
              </a:rPr>
              <a:t>Application</a:t>
            </a:r>
            <a:r>
              <a:rPr lang="zh-CN" altLang="en-US">
                <a:latin typeface="+mj-ea"/>
                <a:ea typeface="+mj-ea"/>
              </a:rPr>
              <a:t>，在</a:t>
            </a:r>
            <a:r>
              <a:rPr lang="en-US" altLang="zh-CN">
                <a:latin typeface="+mj-ea"/>
                <a:ea typeface="+mj-ea"/>
              </a:rPr>
              <a:t>PC</a:t>
            </a:r>
            <a:r>
              <a:rPr lang="zh-CN" altLang="en-US">
                <a:latin typeface="+mj-ea"/>
                <a:ea typeface="+mj-ea"/>
              </a:rPr>
              <a:t>机中常称为软件，移动终端（手机、平板）中常称为</a:t>
            </a:r>
            <a:r>
              <a:rPr lang="en-US" altLang="zh-CN">
                <a:latin typeface="+mj-ea"/>
                <a:ea typeface="+mj-ea"/>
              </a:rPr>
              <a:t>App</a:t>
            </a:r>
            <a:r>
              <a:rPr lang="zh-CN" altLang="en-US">
                <a:latin typeface="+mj-ea"/>
                <a:ea typeface="+mj-ea"/>
              </a:rPr>
              <a:t>。而</a:t>
            </a:r>
            <a:r>
              <a:rPr lang="zh-CN" altLang="en-US"/>
              <a:t>应用系统一般由系统硬件、系统软件组成，本文只涉及软件部分。</a:t>
            </a:r>
            <a:endParaRPr lang="zh-CN" altLang="zh-CN" sz="1800" kern="100">
              <a:effectLst/>
              <a:latin typeface="+mj-ea"/>
              <a:ea typeface="+mj-ea"/>
              <a:cs typeface="Times New Roman" panose="02020603050405020304" pitchFamily="18" charset="0"/>
            </a:endParaRPr>
          </a:p>
          <a:p>
            <a:endParaRPr lang="zh-CN" altLang="en-US"/>
          </a:p>
        </p:txBody>
      </p:sp>
    </p:spTree>
    <p:extLst>
      <p:ext uri="{BB962C8B-B14F-4D97-AF65-F5344CB8AC3E}">
        <p14:creationId xmlns:p14="http://schemas.microsoft.com/office/powerpoint/2010/main" val="36686896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a:extLst>
              <a:ext uri="{FF2B5EF4-FFF2-40B4-BE49-F238E27FC236}">
                <a16:creationId xmlns:a16="http://schemas.microsoft.com/office/drawing/2014/main" id="{D49C4B90-1441-26B7-C57B-6071A898A84B}"/>
              </a:ext>
            </a:extLst>
          </p:cNvPr>
          <p:cNvPicPr>
            <a:picLocks noChangeAspect="1"/>
          </p:cNvPicPr>
          <p:nvPr/>
        </p:nvPicPr>
        <p:blipFill rotWithShape="1">
          <a:blip r:embed="rId4">
            <a:duotone>
              <a:schemeClr val="bg2">
                <a:shade val="45000"/>
                <a:satMod val="135000"/>
              </a:schemeClr>
              <a:prstClr val="white"/>
            </a:duotone>
            <a:extLst>
              <a:ext uri="{BEBA8EAE-BF5A-486C-A8C5-ECC9F3942E4B}">
                <a14:imgProps xmlns:a14="http://schemas.microsoft.com/office/drawing/2010/main">
                  <a14:imgLayer r:embed="rId5">
                    <a14:imgEffect>
                      <a14:saturation sat="400000"/>
                    </a14:imgEffect>
                    <a14:imgEffect>
                      <a14:brightnessContrast contrast="20000"/>
                    </a14:imgEffect>
                  </a14:imgLayer>
                </a14:imgProps>
              </a:ext>
              <a:ext uri="{28A0092B-C50C-407E-A947-70E740481C1C}">
                <a14:useLocalDpi xmlns:a14="http://schemas.microsoft.com/office/drawing/2010/main" val="0"/>
              </a:ext>
            </a:extLst>
          </a:blip>
          <a:srcRect r="21830" b="28151"/>
          <a:stretch/>
        </p:blipFill>
        <p:spPr>
          <a:xfrm>
            <a:off x="4988560" y="2684150"/>
            <a:ext cx="7203440" cy="4184650"/>
          </a:xfrm>
          <a:prstGeom prst="rect">
            <a:avLst/>
          </a:prstGeom>
        </p:spPr>
      </p:pic>
      <p:sp>
        <p:nvSpPr>
          <p:cNvPr id="7" name="矩形: 圆角 6">
            <a:extLst>
              <a:ext uri="{FF2B5EF4-FFF2-40B4-BE49-F238E27FC236}">
                <a16:creationId xmlns:a16="http://schemas.microsoft.com/office/drawing/2014/main" id="{0D593365-00CF-30E8-7BEB-046CDB329B13}"/>
              </a:ext>
            </a:extLst>
          </p:cNvPr>
          <p:cNvSpPr/>
          <p:nvPr/>
        </p:nvSpPr>
        <p:spPr>
          <a:xfrm>
            <a:off x="983430" y="4015066"/>
            <a:ext cx="9410530" cy="23512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圆角 4">
            <a:extLst>
              <a:ext uri="{FF2B5EF4-FFF2-40B4-BE49-F238E27FC236}">
                <a16:creationId xmlns:a16="http://schemas.microsoft.com/office/drawing/2014/main" id="{2A8454D4-4BD2-B833-1960-37E46F4C7229}"/>
              </a:ext>
            </a:extLst>
          </p:cNvPr>
          <p:cNvSpPr/>
          <p:nvPr/>
        </p:nvSpPr>
        <p:spPr>
          <a:xfrm>
            <a:off x="983430" y="1481421"/>
            <a:ext cx="9410530" cy="23512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D53CF66A-1546-D9E0-1A11-1FA0F8C83FF0}"/>
              </a:ext>
            </a:extLst>
          </p:cNvPr>
          <p:cNvSpPr/>
          <p:nvPr/>
        </p:nvSpPr>
        <p:spPr>
          <a:xfrm>
            <a:off x="11486672" y="6534000"/>
            <a:ext cx="324000" cy="324000"/>
          </a:xfrm>
          <a:prstGeom prst="rect">
            <a:avLst/>
          </a:prstGeom>
          <a:solidFill>
            <a:srgbClr val="15559A"/>
          </a:solidFill>
          <a:ln>
            <a:solidFill>
              <a:srgbClr val="1555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Helvetica" panose="020B0604020202020204" pitchFamily="34" charset="0"/>
                <a:cs typeface="Helvetica" panose="020B0604020202020204" pitchFamily="34" charset="0"/>
              </a:rPr>
              <a:t>3</a:t>
            </a:r>
            <a:endParaRPr lang="zh-CN" altLang="en-US" dirty="0">
              <a:latin typeface="Helvetica" panose="020B0604020202020204" pitchFamily="34" charset="0"/>
              <a:cs typeface="Helvetica" panose="020B0604020202020204" pitchFamily="34" charset="0"/>
            </a:endParaRPr>
          </a:p>
        </p:txBody>
      </p:sp>
      <p:grpSp>
        <p:nvGrpSpPr>
          <p:cNvPr id="27" name="组合 26">
            <a:extLst>
              <a:ext uri="{FF2B5EF4-FFF2-40B4-BE49-F238E27FC236}">
                <a16:creationId xmlns:a16="http://schemas.microsoft.com/office/drawing/2014/main" id="{B65CA000-B1BD-4799-95F6-4EEF8B72B97F}"/>
              </a:ext>
            </a:extLst>
          </p:cNvPr>
          <p:cNvGrpSpPr/>
          <p:nvPr/>
        </p:nvGrpSpPr>
        <p:grpSpPr>
          <a:xfrm>
            <a:off x="296313" y="265046"/>
            <a:ext cx="6536690" cy="646430"/>
            <a:chOff x="1450" y="1591"/>
            <a:chExt cx="10294" cy="1018"/>
          </a:xfrm>
        </p:grpSpPr>
        <p:sp>
          <p:nvSpPr>
            <p:cNvPr id="29" name="文本框 28">
              <a:extLst>
                <a:ext uri="{FF2B5EF4-FFF2-40B4-BE49-F238E27FC236}">
                  <a16:creationId xmlns:a16="http://schemas.microsoft.com/office/drawing/2014/main" id="{D79D48EE-5985-7F4A-9AEE-508E2B9E73FE}"/>
                </a:ext>
              </a:extLst>
            </p:cNvPr>
            <p:cNvSpPr txBox="1"/>
            <p:nvPr>
              <p:custDataLst>
                <p:tags r:id="rId2"/>
              </p:custDataLst>
            </p:nvPr>
          </p:nvSpPr>
          <p:spPr>
            <a:xfrm>
              <a:off x="2446" y="1591"/>
              <a:ext cx="9298" cy="1018"/>
            </a:xfrm>
            <a:prstGeom prst="rect">
              <a:avLst/>
            </a:prstGeom>
            <a:noFill/>
          </p:spPr>
          <p:txBody>
            <a:bodyPr wrap="square" rtlCol="0" anchor="ctr">
              <a:normAutofit/>
            </a:bodyPr>
            <a:lstStyle/>
            <a:p>
              <a:pPr>
                <a:lnSpc>
                  <a:spcPct val="120000"/>
                </a:lnSpc>
              </a:pPr>
              <a:r>
                <a:rPr lang="zh-CN" altLang="en-US" sz="2800" b="1" spc="300">
                  <a:solidFill>
                    <a:schemeClr val="accent2"/>
                  </a:solidFill>
                  <a:latin typeface="微软雅黑" panose="020B0503020204020204" charset="-122"/>
                  <a:ea typeface="微软雅黑" panose="020B0503020204020204" charset="-122"/>
                </a:rPr>
                <a:t>预答辩问题汇总</a:t>
              </a:r>
            </a:p>
          </p:txBody>
        </p:sp>
        <p:pic>
          <p:nvPicPr>
            <p:cNvPr id="31" name="图片 11" descr="303b32313536343833373bc0b6c9abb5d7b5a5cff2b0d7bcfdcdb7">
              <a:extLst>
                <a:ext uri="{FF2B5EF4-FFF2-40B4-BE49-F238E27FC236}">
                  <a16:creationId xmlns:a16="http://schemas.microsoft.com/office/drawing/2014/main" id="{E63EB427-9D72-3DFA-8774-C9153FFE1AC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450" y="1681"/>
              <a:ext cx="890" cy="890"/>
            </a:xfrm>
            <a:prstGeom prst="rect">
              <a:avLst/>
            </a:prstGeom>
          </p:spPr>
        </p:pic>
      </p:grpSp>
      <p:sp>
        <p:nvSpPr>
          <p:cNvPr id="35" name="文本框 34">
            <a:extLst>
              <a:ext uri="{FF2B5EF4-FFF2-40B4-BE49-F238E27FC236}">
                <a16:creationId xmlns:a16="http://schemas.microsoft.com/office/drawing/2014/main" id="{C3A69D49-F3CD-9A73-E279-FB95E7403EE2}"/>
              </a:ext>
            </a:extLst>
          </p:cNvPr>
          <p:cNvSpPr txBox="1"/>
          <p:nvPr>
            <p:custDataLst>
              <p:tags r:id="rId1"/>
            </p:custDataLst>
          </p:nvPr>
        </p:nvSpPr>
        <p:spPr>
          <a:xfrm>
            <a:off x="1114723" y="1483652"/>
            <a:ext cx="5904230" cy="646430"/>
          </a:xfrm>
          <a:prstGeom prst="rect">
            <a:avLst/>
          </a:prstGeom>
          <a:noFill/>
        </p:spPr>
        <p:txBody>
          <a:bodyPr wrap="square" rtlCol="0" anchor="ctr">
            <a:noAutofit/>
          </a:bodyPr>
          <a:lstStyle/>
          <a:p>
            <a:pPr>
              <a:lnSpc>
                <a:spcPct val="120000"/>
              </a:lnSpc>
            </a:pPr>
            <a:r>
              <a:rPr lang="zh-CN" altLang="en-US" b="1">
                <a:latin typeface="微软雅黑" panose="020B0503020204020204" pitchFamily="34" charset="-122"/>
                <a:ea typeface="微软雅黑" panose="020B0503020204020204" pitchFamily="34" charset="-122"/>
              </a:rPr>
              <a:t>二、有关需求分析</a:t>
            </a:r>
          </a:p>
        </p:txBody>
      </p:sp>
      <p:sp>
        <p:nvSpPr>
          <p:cNvPr id="2" name="文本框 1">
            <a:extLst>
              <a:ext uri="{FF2B5EF4-FFF2-40B4-BE49-F238E27FC236}">
                <a16:creationId xmlns:a16="http://schemas.microsoft.com/office/drawing/2014/main" id="{0D2D8CF9-05B6-6C39-59B5-26F5E2E3A4C9}"/>
              </a:ext>
            </a:extLst>
          </p:cNvPr>
          <p:cNvSpPr txBox="1"/>
          <p:nvPr/>
        </p:nvSpPr>
        <p:spPr>
          <a:xfrm>
            <a:off x="1249959" y="1966258"/>
            <a:ext cx="8838187" cy="2169825"/>
          </a:xfrm>
          <a:prstGeom prst="rect">
            <a:avLst/>
          </a:prstGeom>
          <a:noFill/>
        </p:spPr>
        <p:txBody>
          <a:bodyPr wrap="square" rtlCol="0">
            <a:spAutoFit/>
          </a:bodyPr>
          <a:lstStyle/>
          <a:p>
            <a:pPr lvl="0" algn="just">
              <a:lnSpc>
                <a:spcPct val="150000"/>
              </a:lnSpc>
            </a:pPr>
            <a:r>
              <a:rPr lang="en-US" altLang="zh-CN" kern="100">
                <a:latin typeface="+mj-ea"/>
                <a:ea typeface="+mj-ea"/>
                <a:cs typeface="Times New Roman" panose="02020603050405020304" pitchFamily="18" charset="0"/>
              </a:rPr>
              <a:t>Q1. </a:t>
            </a:r>
            <a:r>
              <a:rPr lang="zh-CN" altLang="zh-CN" sz="1800" kern="100">
                <a:effectLst/>
                <a:latin typeface="+mj-ea"/>
                <a:ea typeface="+mj-ea"/>
                <a:cs typeface="Times New Roman" panose="02020603050405020304" pitchFamily="18" charset="0"/>
              </a:rPr>
              <a:t>国内教练员的训练需求到底是什么？（研究目标</a:t>
            </a:r>
            <a:r>
              <a:rPr lang="en-US" altLang="zh-CN" sz="1800" kern="100">
                <a:effectLst/>
                <a:latin typeface="+mj-ea"/>
                <a:ea typeface="+mj-ea"/>
                <a:cs typeface="Times New Roman" panose="02020603050405020304" pitchFamily="18" charset="0"/>
              </a:rPr>
              <a:t>1</a:t>
            </a:r>
            <a:r>
              <a:rPr lang="zh-CN" altLang="zh-CN" sz="1800" kern="100">
                <a:effectLst/>
                <a:latin typeface="+mj-ea"/>
                <a:ea typeface="+mj-ea"/>
                <a:cs typeface="Times New Roman" panose="02020603050405020304" pitchFamily="18" charset="0"/>
              </a:rPr>
              <a:t>说当前不能满足国内教练员需求）</a:t>
            </a:r>
          </a:p>
          <a:p>
            <a:pPr algn="just">
              <a:lnSpc>
                <a:spcPct val="150000"/>
              </a:lnSpc>
            </a:pPr>
            <a:r>
              <a:rPr lang="en-US" altLang="zh-CN" kern="100">
                <a:latin typeface="+mj-ea"/>
                <a:ea typeface="+mj-ea"/>
                <a:cs typeface="Times New Roman" panose="02020603050405020304" pitchFamily="18" charset="0"/>
              </a:rPr>
              <a:t>Q2. </a:t>
            </a:r>
            <a:r>
              <a:rPr lang="zh-CN" altLang="zh-CN" kern="100">
                <a:latin typeface="+mj-ea"/>
                <a:ea typeface="+mj-ea"/>
                <a:cs typeface="Times New Roman" panose="02020603050405020304" pitchFamily="18" charset="0"/>
              </a:rPr>
              <a:t>功能需求和非功能需求是否是专业名词</a:t>
            </a:r>
            <a:r>
              <a:rPr lang="en-US" altLang="zh-CN" kern="100">
                <a:latin typeface="+mj-ea"/>
                <a:ea typeface="+mj-ea"/>
                <a:cs typeface="Times New Roman" panose="02020603050405020304" pitchFamily="18" charset="0"/>
              </a:rPr>
              <a:t>?</a:t>
            </a:r>
            <a:endParaRPr lang="en-US" altLang="zh-CN" sz="1800" kern="100">
              <a:effectLst/>
              <a:latin typeface="+mj-ea"/>
              <a:ea typeface="+mj-ea"/>
              <a:cs typeface="Times New Roman" panose="02020603050405020304" pitchFamily="18" charset="0"/>
            </a:endParaRPr>
          </a:p>
          <a:p>
            <a:pPr lvl="0" algn="just">
              <a:lnSpc>
                <a:spcPct val="150000"/>
              </a:lnSpc>
            </a:pPr>
            <a:r>
              <a:rPr lang="en-US" altLang="zh-CN" kern="100">
                <a:latin typeface="+mj-ea"/>
                <a:ea typeface="+mj-ea"/>
                <a:cs typeface="Times New Roman" panose="02020603050405020304" pitchFamily="18" charset="0"/>
              </a:rPr>
              <a:t>Q3. </a:t>
            </a:r>
            <a:r>
              <a:rPr lang="zh-CN" altLang="zh-CN" sz="1800" kern="100">
                <a:effectLst/>
                <a:latin typeface="+mj-ea"/>
                <a:ea typeface="+mj-ea"/>
                <a:cs typeface="Times New Roman" panose="02020603050405020304" pitchFamily="18" charset="0"/>
              </a:rPr>
              <a:t>需求分析文档要有</a:t>
            </a:r>
            <a:r>
              <a:rPr lang="en-US" altLang="zh-CN" sz="1800" kern="100">
                <a:effectLst/>
                <a:latin typeface="+mj-ea"/>
                <a:ea typeface="+mj-ea"/>
                <a:cs typeface="Times New Roman" panose="02020603050405020304" pitchFamily="18" charset="0"/>
              </a:rPr>
              <a:t>5</a:t>
            </a:r>
            <a:r>
              <a:rPr lang="zh-CN" altLang="zh-CN" sz="1800" kern="100">
                <a:effectLst/>
                <a:latin typeface="+mj-ea"/>
                <a:ea typeface="+mj-ea"/>
                <a:cs typeface="Times New Roman" panose="02020603050405020304" pitchFamily="18" charset="0"/>
              </a:rPr>
              <a:t>章内容</a:t>
            </a:r>
            <a:r>
              <a:rPr lang="zh-CN" altLang="en-US" sz="1800" kern="100">
                <a:effectLst/>
                <a:latin typeface="+mj-ea"/>
                <a:ea typeface="+mj-ea"/>
                <a:cs typeface="Times New Roman" panose="02020603050405020304" pitchFamily="18" charset="0"/>
              </a:rPr>
              <a:t>。</a:t>
            </a:r>
            <a:endParaRPr lang="en-US" altLang="zh-CN" sz="1800" kern="100">
              <a:effectLst/>
              <a:latin typeface="+mj-ea"/>
              <a:ea typeface="+mj-ea"/>
              <a:cs typeface="Times New Roman" panose="02020603050405020304" pitchFamily="18" charset="0"/>
            </a:endParaRPr>
          </a:p>
          <a:p>
            <a:pPr lvl="0" algn="just"/>
            <a:endParaRPr lang="zh-CN" altLang="zh-CN" sz="1800" kern="100">
              <a:effectLst/>
              <a:latin typeface="+mj-ea"/>
              <a:ea typeface="+mj-ea"/>
              <a:cs typeface="Times New Roman" panose="02020603050405020304" pitchFamily="18" charset="0"/>
            </a:endParaRPr>
          </a:p>
          <a:p>
            <a:endParaRPr lang="zh-CN" altLang="zh-CN" sz="1800" kern="10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a:p>
        </p:txBody>
      </p:sp>
      <p:sp>
        <p:nvSpPr>
          <p:cNvPr id="3" name="文本框 2">
            <a:extLst>
              <a:ext uri="{FF2B5EF4-FFF2-40B4-BE49-F238E27FC236}">
                <a16:creationId xmlns:a16="http://schemas.microsoft.com/office/drawing/2014/main" id="{0F22C574-6D51-E373-DF73-68E37CE19A2E}"/>
              </a:ext>
            </a:extLst>
          </p:cNvPr>
          <p:cNvSpPr txBox="1"/>
          <p:nvPr/>
        </p:nvSpPr>
        <p:spPr>
          <a:xfrm>
            <a:off x="1249960" y="4232863"/>
            <a:ext cx="8983931" cy="2031325"/>
          </a:xfrm>
          <a:prstGeom prst="rect">
            <a:avLst/>
          </a:prstGeom>
          <a:noFill/>
        </p:spPr>
        <p:txBody>
          <a:bodyPr wrap="square" rtlCol="0">
            <a:spAutoFit/>
          </a:bodyPr>
          <a:lstStyle/>
          <a:p>
            <a:r>
              <a:rPr lang="en-US" altLang="zh-CN" sz="1800" kern="100">
                <a:effectLst/>
                <a:latin typeface="+mj-ea"/>
                <a:ea typeface="+mj-ea"/>
                <a:cs typeface="Times New Roman" panose="02020603050405020304" pitchFamily="18" charset="0"/>
              </a:rPr>
              <a:t>A</a:t>
            </a:r>
            <a:r>
              <a:rPr lang="en-US" altLang="zh-CN" kern="100">
                <a:latin typeface="+mj-ea"/>
                <a:ea typeface="+mj-ea"/>
                <a:cs typeface="Times New Roman" panose="02020603050405020304" pitchFamily="18" charset="0"/>
              </a:rPr>
              <a:t>1</a:t>
            </a:r>
            <a:r>
              <a:rPr lang="zh-CN" altLang="en-US" kern="100">
                <a:latin typeface="+mj-ea"/>
                <a:ea typeface="+mj-ea"/>
                <a:cs typeface="Times New Roman" panose="02020603050405020304" pitchFamily="18" charset="0"/>
              </a:rPr>
              <a:t>：具体的需求在研究目标和客户端与服务器端功能设计部分已经从功能性需求和非功能性需求两部分介绍了。</a:t>
            </a:r>
            <a:endParaRPr lang="en-US" altLang="zh-CN" kern="100">
              <a:latin typeface="+mj-ea"/>
              <a:ea typeface="+mj-ea"/>
              <a:cs typeface="Times New Roman" panose="02020603050405020304" pitchFamily="18" charset="0"/>
            </a:endParaRPr>
          </a:p>
          <a:p>
            <a:endParaRPr lang="en-US" altLang="zh-CN" sz="1800" kern="100">
              <a:effectLst/>
              <a:latin typeface="+mj-ea"/>
              <a:ea typeface="+mj-ea"/>
              <a:cs typeface="Times New Roman" panose="02020603050405020304" pitchFamily="18" charset="0"/>
            </a:endParaRPr>
          </a:p>
          <a:p>
            <a:r>
              <a:rPr lang="en-US" altLang="zh-CN" sz="1800" kern="100">
                <a:effectLst/>
                <a:latin typeface="+mj-ea"/>
                <a:ea typeface="+mj-ea"/>
                <a:cs typeface="Times New Roman" panose="02020603050405020304" pitchFamily="18" charset="0"/>
              </a:rPr>
              <a:t>A2: </a:t>
            </a:r>
            <a:r>
              <a:rPr lang="zh-CN" altLang="en-US" kern="100">
                <a:latin typeface="+mj-ea"/>
                <a:ea typeface="+mj-ea"/>
                <a:cs typeface="Times New Roman" panose="02020603050405020304" pitchFamily="18" charset="0"/>
              </a:rPr>
              <a:t>功能性需求和非功能性需求是软件工程专有名词。</a:t>
            </a:r>
            <a:endParaRPr lang="en-US" altLang="zh-CN" kern="100">
              <a:latin typeface="+mj-ea"/>
              <a:ea typeface="+mj-ea"/>
              <a:cs typeface="Times New Roman" panose="02020603050405020304" pitchFamily="18" charset="0"/>
            </a:endParaRPr>
          </a:p>
          <a:p>
            <a:endParaRPr lang="en-US" altLang="zh-CN" kern="100">
              <a:latin typeface="+mj-ea"/>
              <a:ea typeface="+mj-ea"/>
              <a:cs typeface="Times New Roman" panose="02020603050405020304" pitchFamily="18" charset="0"/>
            </a:endParaRPr>
          </a:p>
          <a:p>
            <a:r>
              <a:rPr lang="en-US" altLang="zh-CN" kern="100">
                <a:latin typeface="+mj-ea"/>
                <a:ea typeface="+mj-ea"/>
                <a:cs typeface="Times New Roman" panose="02020603050405020304" pitchFamily="18" charset="0"/>
              </a:rPr>
              <a:t>A3: </a:t>
            </a:r>
            <a:r>
              <a:rPr lang="zh-CN" altLang="en-US" kern="100">
                <a:latin typeface="+mj-ea"/>
                <a:ea typeface="+mj-ea"/>
                <a:cs typeface="Times New Roman" panose="02020603050405020304" pitchFamily="18" charset="0"/>
              </a:rPr>
              <a:t>文章重点在软件设计与实现，</a:t>
            </a:r>
            <a:r>
              <a:rPr lang="en-US" altLang="zh-CN" kern="100">
                <a:latin typeface="+mj-ea"/>
                <a:ea typeface="+mj-ea"/>
                <a:cs typeface="Times New Roman" panose="02020603050405020304" pitchFamily="18" charset="0"/>
              </a:rPr>
              <a:t>5</a:t>
            </a:r>
            <a:r>
              <a:rPr lang="zh-CN" altLang="en-US" kern="100">
                <a:latin typeface="+mj-ea"/>
                <a:ea typeface="+mj-ea"/>
                <a:cs typeface="Times New Roman" panose="02020603050405020304" pitchFamily="18" charset="0"/>
              </a:rPr>
              <a:t>章的需求分析一般在产品和工效类的论文中较为常见。</a:t>
            </a:r>
            <a:endParaRPr lang="zh-CN" altLang="zh-CN" sz="1800" kern="100">
              <a:effectLst/>
              <a:latin typeface="+mj-ea"/>
              <a:ea typeface="+mj-ea"/>
              <a:cs typeface="Times New Roman" panose="02020603050405020304" pitchFamily="18" charset="0"/>
            </a:endParaRPr>
          </a:p>
          <a:p>
            <a:endParaRPr lang="zh-CN" altLang="en-US"/>
          </a:p>
        </p:txBody>
      </p:sp>
    </p:spTree>
    <p:extLst>
      <p:ext uri="{BB962C8B-B14F-4D97-AF65-F5344CB8AC3E}">
        <p14:creationId xmlns:p14="http://schemas.microsoft.com/office/powerpoint/2010/main" val="1540918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a:extLst>
              <a:ext uri="{FF2B5EF4-FFF2-40B4-BE49-F238E27FC236}">
                <a16:creationId xmlns:a16="http://schemas.microsoft.com/office/drawing/2014/main" id="{D49C4B90-1441-26B7-C57B-6071A898A84B}"/>
              </a:ext>
            </a:extLst>
          </p:cNvPr>
          <p:cNvPicPr>
            <a:picLocks noChangeAspect="1"/>
          </p:cNvPicPr>
          <p:nvPr/>
        </p:nvPicPr>
        <p:blipFill rotWithShape="1">
          <a:blip r:embed="rId4">
            <a:duotone>
              <a:schemeClr val="bg2">
                <a:shade val="45000"/>
                <a:satMod val="135000"/>
              </a:schemeClr>
              <a:prstClr val="white"/>
            </a:duotone>
            <a:extLst>
              <a:ext uri="{BEBA8EAE-BF5A-486C-A8C5-ECC9F3942E4B}">
                <a14:imgProps xmlns:a14="http://schemas.microsoft.com/office/drawing/2010/main">
                  <a14:imgLayer r:embed="rId5">
                    <a14:imgEffect>
                      <a14:saturation sat="400000"/>
                    </a14:imgEffect>
                    <a14:imgEffect>
                      <a14:brightnessContrast contrast="20000"/>
                    </a14:imgEffect>
                  </a14:imgLayer>
                </a14:imgProps>
              </a:ext>
              <a:ext uri="{28A0092B-C50C-407E-A947-70E740481C1C}">
                <a14:useLocalDpi xmlns:a14="http://schemas.microsoft.com/office/drawing/2010/main" val="0"/>
              </a:ext>
            </a:extLst>
          </a:blip>
          <a:srcRect r="21830" b="28151"/>
          <a:stretch/>
        </p:blipFill>
        <p:spPr>
          <a:xfrm>
            <a:off x="4988560" y="2684150"/>
            <a:ext cx="7203440" cy="4184650"/>
          </a:xfrm>
          <a:prstGeom prst="rect">
            <a:avLst/>
          </a:prstGeom>
        </p:spPr>
      </p:pic>
      <p:sp>
        <p:nvSpPr>
          <p:cNvPr id="7" name="矩形: 圆角 6">
            <a:extLst>
              <a:ext uri="{FF2B5EF4-FFF2-40B4-BE49-F238E27FC236}">
                <a16:creationId xmlns:a16="http://schemas.microsoft.com/office/drawing/2014/main" id="{0D593365-00CF-30E8-7BEB-046CDB329B13}"/>
              </a:ext>
            </a:extLst>
          </p:cNvPr>
          <p:cNvSpPr/>
          <p:nvPr/>
        </p:nvSpPr>
        <p:spPr>
          <a:xfrm>
            <a:off x="983430" y="4015066"/>
            <a:ext cx="9410530" cy="23512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圆角 4">
            <a:extLst>
              <a:ext uri="{FF2B5EF4-FFF2-40B4-BE49-F238E27FC236}">
                <a16:creationId xmlns:a16="http://schemas.microsoft.com/office/drawing/2014/main" id="{2A8454D4-4BD2-B833-1960-37E46F4C7229}"/>
              </a:ext>
            </a:extLst>
          </p:cNvPr>
          <p:cNvSpPr/>
          <p:nvPr/>
        </p:nvSpPr>
        <p:spPr>
          <a:xfrm>
            <a:off x="983430" y="1483652"/>
            <a:ext cx="9410530" cy="23512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D53CF66A-1546-D9E0-1A11-1FA0F8C83FF0}"/>
              </a:ext>
            </a:extLst>
          </p:cNvPr>
          <p:cNvSpPr/>
          <p:nvPr/>
        </p:nvSpPr>
        <p:spPr>
          <a:xfrm>
            <a:off x="11486672" y="6534000"/>
            <a:ext cx="324000" cy="324000"/>
          </a:xfrm>
          <a:prstGeom prst="rect">
            <a:avLst/>
          </a:prstGeom>
          <a:solidFill>
            <a:srgbClr val="15559A"/>
          </a:solidFill>
          <a:ln>
            <a:solidFill>
              <a:srgbClr val="1555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Helvetica" panose="020B0604020202020204" pitchFamily="34" charset="0"/>
                <a:cs typeface="Helvetica" panose="020B0604020202020204" pitchFamily="34" charset="0"/>
              </a:rPr>
              <a:t>4</a:t>
            </a:r>
            <a:endParaRPr lang="zh-CN" altLang="en-US" dirty="0">
              <a:latin typeface="Helvetica" panose="020B0604020202020204" pitchFamily="34" charset="0"/>
              <a:cs typeface="Helvetica" panose="020B0604020202020204" pitchFamily="34" charset="0"/>
            </a:endParaRPr>
          </a:p>
        </p:txBody>
      </p:sp>
      <p:grpSp>
        <p:nvGrpSpPr>
          <p:cNvPr id="27" name="组合 26">
            <a:extLst>
              <a:ext uri="{FF2B5EF4-FFF2-40B4-BE49-F238E27FC236}">
                <a16:creationId xmlns:a16="http://schemas.microsoft.com/office/drawing/2014/main" id="{B65CA000-B1BD-4799-95F6-4EEF8B72B97F}"/>
              </a:ext>
            </a:extLst>
          </p:cNvPr>
          <p:cNvGrpSpPr/>
          <p:nvPr/>
        </p:nvGrpSpPr>
        <p:grpSpPr>
          <a:xfrm>
            <a:off x="296313" y="265046"/>
            <a:ext cx="6536690" cy="646430"/>
            <a:chOff x="1450" y="1591"/>
            <a:chExt cx="10294" cy="1018"/>
          </a:xfrm>
        </p:grpSpPr>
        <p:sp>
          <p:nvSpPr>
            <p:cNvPr id="29" name="文本框 28">
              <a:extLst>
                <a:ext uri="{FF2B5EF4-FFF2-40B4-BE49-F238E27FC236}">
                  <a16:creationId xmlns:a16="http://schemas.microsoft.com/office/drawing/2014/main" id="{D79D48EE-5985-7F4A-9AEE-508E2B9E73FE}"/>
                </a:ext>
              </a:extLst>
            </p:cNvPr>
            <p:cNvSpPr txBox="1"/>
            <p:nvPr>
              <p:custDataLst>
                <p:tags r:id="rId2"/>
              </p:custDataLst>
            </p:nvPr>
          </p:nvSpPr>
          <p:spPr>
            <a:xfrm>
              <a:off x="2446" y="1591"/>
              <a:ext cx="9298" cy="1018"/>
            </a:xfrm>
            <a:prstGeom prst="rect">
              <a:avLst/>
            </a:prstGeom>
            <a:noFill/>
          </p:spPr>
          <p:txBody>
            <a:bodyPr wrap="square" rtlCol="0" anchor="ctr">
              <a:normAutofit/>
            </a:bodyPr>
            <a:lstStyle/>
            <a:p>
              <a:pPr>
                <a:lnSpc>
                  <a:spcPct val="120000"/>
                </a:lnSpc>
              </a:pPr>
              <a:r>
                <a:rPr lang="zh-CN" altLang="en-US" sz="2800" b="1" spc="300">
                  <a:solidFill>
                    <a:schemeClr val="accent2"/>
                  </a:solidFill>
                  <a:latin typeface="微软雅黑" panose="020B0503020204020204" charset="-122"/>
                  <a:ea typeface="微软雅黑" panose="020B0503020204020204" charset="-122"/>
                </a:rPr>
                <a:t>预答辩问题汇总</a:t>
              </a:r>
            </a:p>
          </p:txBody>
        </p:sp>
        <p:pic>
          <p:nvPicPr>
            <p:cNvPr id="31" name="图片 11" descr="303b32313536343833373bc0b6c9abb5d7b5a5cff2b0d7bcfdcdb7">
              <a:extLst>
                <a:ext uri="{FF2B5EF4-FFF2-40B4-BE49-F238E27FC236}">
                  <a16:creationId xmlns:a16="http://schemas.microsoft.com/office/drawing/2014/main" id="{E63EB427-9D72-3DFA-8774-C9153FFE1AC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450" y="1681"/>
              <a:ext cx="890" cy="890"/>
            </a:xfrm>
            <a:prstGeom prst="rect">
              <a:avLst/>
            </a:prstGeom>
          </p:spPr>
        </p:pic>
      </p:grpSp>
      <p:sp>
        <p:nvSpPr>
          <p:cNvPr id="35" name="文本框 34">
            <a:extLst>
              <a:ext uri="{FF2B5EF4-FFF2-40B4-BE49-F238E27FC236}">
                <a16:creationId xmlns:a16="http://schemas.microsoft.com/office/drawing/2014/main" id="{C3A69D49-F3CD-9A73-E279-FB95E7403EE2}"/>
              </a:ext>
            </a:extLst>
          </p:cNvPr>
          <p:cNvSpPr txBox="1"/>
          <p:nvPr>
            <p:custDataLst>
              <p:tags r:id="rId1"/>
            </p:custDataLst>
          </p:nvPr>
        </p:nvSpPr>
        <p:spPr>
          <a:xfrm>
            <a:off x="1114723" y="1483652"/>
            <a:ext cx="5904230" cy="646430"/>
          </a:xfrm>
          <a:prstGeom prst="rect">
            <a:avLst/>
          </a:prstGeom>
          <a:noFill/>
        </p:spPr>
        <p:txBody>
          <a:bodyPr wrap="square" rtlCol="0" anchor="ctr">
            <a:noAutofit/>
          </a:bodyPr>
          <a:lstStyle/>
          <a:p>
            <a:pPr>
              <a:lnSpc>
                <a:spcPct val="120000"/>
              </a:lnSpc>
            </a:pPr>
            <a:r>
              <a:rPr lang="zh-CN" altLang="en-US" b="1">
                <a:latin typeface="微软雅黑" panose="020B0503020204020204" pitchFamily="34" charset="-122"/>
                <a:ea typeface="微软雅黑" panose="020B0503020204020204" pitchFamily="34" charset="-122"/>
              </a:rPr>
              <a:t>三、有关有效性研究</a:t>
            </a:r>
          </a:p>
        </p:txBody>
      </p:sp>
      <p:sp>
        <p:nvSpPr>
          <p:cNvPr id="4" name="文本框 3">
            <a:extLst>
              <a:ext uri="{FF2B5EF4-FFF2-40B4-BE49-F238E27FC236}">
                <a16:creationId xmlns:a16="http://schemas.microsoft.com/office/drawing/2014/main" id="{8DD1C944-F29F-D21D-2253-E2E52F5C720F}"/>
              </a:ext>
            </a:extLst>
          </p:cNvPr>
          <p:cNvSpPr txBox="1"/>
          <p:nvPr/>
        </p:nvSpPr>
        <p:spPr>
          <a:xfrm>
            <a:off x="1249960" y="2130082"/>
            <a:ext cx="8838187" cy="1477328"/>
          </a:xfrm>
          <a:prstGeom prst="rect">
            <a:avLst/>
          </a:prstGeom>
          <a:noFill/>
        </p:spPr>
        <p:txBody>
          <a:bodyPr wrap="square" rtlCol="0">
            <a:spAutoFit/>
          </a:bodyPr>
          <a:lstStyle/>
          <a:p>
            <a:pPr lvl="0" algn="just">
              <a:lnSpc>
                <a:spcPct val="150000"/>
              </a:lnSpc>
            </a:pPr>
            <a:r>
              <a:rPr lang="en-US" altLang="zh-CN" kern="100">
                <a:latin typeface="+mj-ea"/>
                <a:ea typeface="+mj-ea"/>
                <a:cs typeface="Times New Roman" panose="02020603050405020304" pitchFamily="18" charset="0"/>
              </a:rPr>
              <a:t>Q1. </a:t>
            </a:r>
            <a:r>
              <a:rPr lang="zh-CN" altLang="zh-CN" sz="1800" kern="100">
                <a:effectLst/>
                <a:latin typeface="+mj-ea"/>
                <a:ea typeface="+mj-ea"/>
                <a:cs typeface="Times New Roman" panose="02020603050405020304" pitchFamily="18" charset="0"/>
              </a:rPr>
              <a:t>一致性、相关性和有效性是否是一个概念</a:t>
            </a:r>
            <a:r>
              <a:rPr lang="en-US" altLang="zh-CN" sz="1800" kern="100">
                <a:effectLst/>
                <a:latin typeface="+mj-ea"/>
                <a:ea typeface="+mj-ea"/>
                <a:cs typeface="Times New Roman" panose="02020603050405020304" pitchFamily="18" charset="0"/>
              </a:rPr>
              <a:t>?</a:t>
            </a:r>
          </a:p>
          <a:p>
            <a:pPr lvl="0" algn="just">
              <a:lnSpc>
                <a:spcPct val="150000"/>
              </a:lnSpc>
            </a:pPr>
            <a:r>
              <a:rPr lang="en-US" altLang="zh-CN" sz="1800" kern="100">
                <a:effectLst/>
                <a:latin typeface="+mj-ea"/>
                <a:ea typeface="+mj-ea"/>
                <a:cs typeface="Times New Roman" panose="02020603050405020304" pitchFamily="18" charset="0"/>
              </a:rPr>
              <a:t>Q2. </a:t>
            </a:r>
            <a:r>
              <a:rPr lang="zh-CN" altLang="zh-CN" sz="1800" kern="100">
                <a:effectLst/>
                <a:latin typeface="+mj-ea"/>
                <a:ea typeface="+mj-ea"/>
                <a:cs typeface="Times New Roman" panose="02020603050405020304" pitchFamily="18" charset="0"/>
              </a:rPr>
              <a:t>先讲有效性、再讲相关性（详细说明）</a:t>
            </a:r>
            <a:r>
              <a:rPr lang="en-US" altLang="zh-CN" sz="1800" kern="100">
                <a:effectLst/>
                <a:latin typeface="+mj-ea"/>
                <a:ea typeface="+mj-ea"/>
                <a:cs typeface="Times New Roman" panose="02020603050405020304" pitchFamily="18" charset="0"/>
              </a:rPr>
              <a:t>?</a:t>
            </a:r>
          </a:p>
          <a:p>
            <a:endParaRPr lang="zh-CN" altLang="zh-CN" sz="1800" kern="10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a:p>
        </p:txBody>
      </p:sp>
      <p:sp>
        <p:nvSpPr>
          <p:cNvPr id="6" name="文本框 5">
            <a:extLst>
              <a:ext uri="{FF2B5EF4-FFF2-40B4-BE49-F238E27FC236}">
                <a16:creationId xmlns:a16="http://schemas.microsoft.com/office/drawing/2014/main" id="{A1A97BC3-C049-BE80-8A11-D92078E16C17}"/>
              </a:ext>
            </a:extLst>
          </p:cNvPr>
          <p:cNvSpPr txBox="1"/>
          <p:nvPr/>
        </p:nvSpPr>
        <p:spPr>
          <a:xfrm>
            <a:off x="1249960" y="4232863"/>
            <a:ext cx="8838187" cy="1200329"/>
          </a:xfrm>
          <a:prstGeom prst="rect">
            <a:avLst/>
          </a:prstGeom>
          <a:noFill/>
        </p:spPr>
        <p:txBody>
          <a:bodyPr wrap="square" rtlCol="0">
            <a:spAutoFit/>
          </a:bodyPr>
          <a:lstStyle/>
          <a:p>
            <a:r>
              <a:rPr lang="en-US" altLang="zh-CN" kern="100">
                <a:latin typeface="+mj-ea"/>
                <a:ea typeface="+mj-ea"/>
                <a:cs typeface="Times New Roman" panose="02020603050405020304" pitchFamily="18" charset="0"/>
              </a:rPr>
              <a:t>A1:</a:t>
            </a:r>
            <a:r>
              <a:rPr lang="zh-CN" altLang="en-US" kern="100">
                <a:latin typeface="+mj-ea"/>
                <a:ea typeface="+mj-ea"/>
                <a:cs typeface="Times New Roman" panose="02020603050405020304" pitchFamily="18" charset="0"/>
              </a:rPr>
              <a:t>效度（</a:t>
            </a:r>
            <a:r>
              <a:rPr lang="en-US" altLang="zh-CN" kern="100">
                <a:latin typeface="+mj-ea"/>
                <a:ea typeface="+mj-ea"/>
                <a:cs typeface="Times New Roman" panose="02020603050405020304" pitchFamily="18" charset="0"/>
              </a:rPr>
              <a:t>Validity</a:t>
            </a:r>
            <a:r>
              <a:rPr lang="zh-CN" altLang="en-US" kern="100">
                <a:latin typeface="+mj-ea"/>
                <a:ea typeface="+mj-ea"/>
                <a:cs typeface="Times New Roman" panose="02020603050405020304" pitchFamily="18" charset="0"/>
              </a:rPr>
              <a:t>）即有效性，它是指测量工具或手段能够准确测出所需测量的事物的程度。效度是指所测量到的结果反映所想要考察内容的程度，测量结果与要考察的内容越吻合，则效度越高。本文使用相关指标评价两系统数据的一致性和相关性，以此来表明与本系统的效度。已有大量文章大量文章使用此方法</a:t>
            </a:r>
            <a:r>
              <a:rPr lang="zh-CN" altLang="en-US"/>
              <a:t>。</a:t>
            </a:r>
            <a:endParaRPr lang="zh-CN" altLang="zh-CN"/>
          </a:p>
        </p:txBody>
      </p:sp>
    </p:spTree>
    <p:extLst>
      <p:ext uri="{BB962C8B-B14F-4D97-AF65-F5344CB8AC3E}">
        <p14:creationId xmlns:p14="http://schemas.microsoft.com/office/powerpoint/2010/main" val="1533343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a:extLst>
              <a:ext uri="{FF2B5EF4-FFF2-40B4-BE49-F238E27FC236}">
                <a16:creationId xmlns:a16="http://schemas.microsoft.com/office/drawing/2014/main" id="{D49C4B90-1441-26B7-C57B-6071A898A84B}"/>
              </a:ext>
            </a:extLst>
          </p:cNvPr>
          <p:cNvPicPr>
            <a:picLocks noChangeAspect="1"/>
          </p:cNvPicPr>
          <p:nvPr/>
        </p:nvPicPr>
        <p:blipFill rotWithShape="1">
          <a:blip r:embed="rId4">
            <a:duotone>
              <a:schemeClr val="bg2">
                <a:shade val="45000"/>
                <a:satMod val="135000"/>
              </a:schemeClr>
              <a:prstClr val="white"/>
            </a:duotone>
            <a:extLst>
              <a:ext uri="{BEBA8EAE-BF5A-486C-A8C5-ECC9F3942E4B}">
                <a14:imgProps xmlns:a14="http://schemas.microsoft.com/office/drawing/2010/main">
                  <a14:imgLayer r:embed="rId5">
                    <a14:imgEffect>
                      <a14:saturation sat="400000"/>
                    </a14:imgEffect>
                    <a14:imgEffect>
                      <a14:brightnessContrast contrast="20000"/>
                    </a14:imgEffect>
                  </a14:imgLayer>
                </a14:imgProps>
              </a:ext>
              <a:ext uri="{28A0092B-C50C-407E-A947-70E740481C1C}">
                <a14:useLocalDpi xmlns:a14="http://schemas.microsoft.com/office/drawing/2010/main" val="0"/>
              </a:ext>
            </a:extLst>
          </a:blip>
          <a:srcRect r="21830" b="28151"/>
          <a:stretch/>
        </p:blipFill>
        <p:spPr>
          <a:xfrm>
            <a:off x="4988560" y="2684150"/>
            <a:ext cx="7203440" cy="4184650"/>
          </a:xfrm>
          <a:prstGeom prst="rect">
            <a:avLst/>
          </a:prstGeom>
        </p:spPr>
      </p:pic>
      <p:sp>
        <p:nvSpPr>
          <p:cNvPr id="7" name="矩形: 圆角 6">
            <a:extLst>
              <a:ext uri="{FF2B5EF4-FFF2-40B4-BE49-F238E27FC236}">
                <a16:creationId xmlns:a16="http://schemas.microsoft.com/office/drawing/2014/main" id="{0D593365-00CF-30E8-7BEB-046CDB329B13}"/>
              </a:ext>
            </a:extLst>
          </p:cNvPr>
          <p:cNvSpPr/>
          <p:nvPr/>
        </p:nvSpPr>
        <p:spPr>
          <a:xfrm>
            <a:off x="983430" y="4015066"/>
            <a:ext cx="9410530" cy="23512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圆角 4">
            <a:extLst>
              <a:ext uri="{FF2B5EF4-FFF2-40B4-BE49-F238E27FC236}">
                <a16:creationId xmlns:a16="http://schemas.microsoft.com/office/drawing/2014/main" id="{2A8454D4-4BD2-B833-1960-37E46F4C7229}"/>
              </a:ext>
            </a:extLst>
          </p:cNvPr>
          <p:cNvSpPr/>
          <p:nvPr/>
        </p:nvSpPr>
        <p:spPr>
          <a:xfrm>
            <a:off x="983430" y="1483652"/>
            <a:ext cx="9410530" cy="23512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D53CF66A-1546-D9E0-1A11-1FA0F8C83FF0}"/>
              </a:ext>
            </a:extLst>
          </p:cNvPr>
          <p:cNvSpPr/>
          <p:nvPr/>
        </p:nvSpPr>
        <p:spPr>
          <a:xfrm>
            <a:off x="11486672" y="6534000"/>
            <a:ext cx="324000" cy="324000"/>
          </a:xfrm>
          <a:prstGeom prst="rect">
            <a:avLst/>
          </a:prstGeom>
          <a:solidFill>
            <a:srgbClr val="15559A"/>
          </a:solidFill>
          <a:ln>
            <a:solidFill>
              <a:srgbClr val="1555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Helvetica" panose="020B0604020202020204" pitchFamily="34" charset="0"/>
                <a:cs typeface="Helvetica" panose="020B0604020202020204" pitchFamily="34" charset="0"/>
              </a:rPr>
              <a:t>5</a:t>
            </a:r>
            <a:endParaRPr lang="zh-CN" altLang="en-US" dirty="0">
              <a:latin typeface="Helvetica" panose="020B0604020202020204" pitchFamily="34" charset="0"/>
              <a:cs typeface="Helvetica" panose="020B0604020202020204" pitchFamily="34" charset="0"/>
            </a:endParaRPr>
          </a:p>
        </p:txBody>
      </p:sp>
      <p:grpSp>
        <p:nvGrpSpPr>
          <p:cNvPr id="27" name="组合 26">
            <a:extLst>
              <a:ext uri="{FF2B5EF4-FFF2-40B4-BE49-F238E27FC236}">
                <a16:creationId xmlns:a16="http://schemas.microsoft.com/office/drawing/2014/main" id="{B65CA000-B1BD-4799-95F6-4EEF8B72B97F}"/>
              </a:ext>
            </a:extLst>
          </p:cNvPr>
          <p:cNvGrpSpPr/>
          <p:nvPr/>
        </p:nvGrpSpPr>
        <p:grpSpPr>
          <a:xfrm>
            <a:off x="296313" y="265046"/>
            <a:ext cx="6536690" cy="646430"/>
            <a:chOff x="1450" y="1591"/>
            <a:chExt cx="10294" cy="1018"/>
          </a:xfrm>
        </p:grpSpPr>
        <p:sp>
          <p:nvSpPr>
            <p:cNvPr id="29" name="文本框 28">
              <a:extLst>
                <a:ext uri="{FF2B5EF4-FFF2-40B4-BE49-F238E27FC236}">
                  <a16:creationId xmlns:a16="http://schemas.microsoft.com/office/drawing/2014/main" id="{D79D48EE-5985-7F4A-9AEE-508E2B9E73FE}"/>
                </a:ext>
              </a:extLst>
            </p:cNvPr>
            <p:cNvSpPr txBox="1"/>
            <p:nvPr>
              <p:custDataLst>
                <p:tags r:id="rId2"/>
              </p:custDataLst>
            </p:nvPr>
          </p:nvSpPr>
          <p:spPr>
            <a:xfrm>
              <a:off x="2446" y="1591"/>
              <a:ext cx="9298" cy="1018"/>
            </a:xfrm>
            <a:prstGeom prst="rect">
              <a:avLst/>
            </a:prstGeom>
            <a:noFill/>
          </p:spPr>
          <p:txBody>
            <a:bodyPr wrap="square" rtlCol="0" anchor="ctr">
              <a:normAutofit/>
            </a:bodyPr>
            <a:lstStyle/>
            <a:p>
              <a:pPr>
                <a:lnSpc>
                  <a:spcPct val="120000"/>
                </a:lnSpc>
              </a:pPr>
              <a:r>
                <a:rPr lang="zh-CN" altLang="en-US" sz="2800" b="1" spc="300">
                  <a:solidFill>
                    <a:schemeClr val="accent2"/>
                  </a:solidFill>
                  <a:latin typeface="微软雅黑" panose="020B0503020204020204" charset="-122"/>
                  <a:ea typeface="微软雅黑" panose="020B0503020204020204" charset="-122"/>
                </a:rPr>
                <a:t>预答辩问题汇总</a:t>
              </a:r>
            </a:p>
          </p:txBody>
        </p:sp>
        <p:pic>
          <p:nvPicPr>
            <p:cNvPr id="31" name="图片 11" descr="303b32313536343833373bc0b6c9abb5d7b5a5cff2b0d7bcfdcdb7">
              <a:extLst>
                <a:ext uri="{FF2B5EF4-FFF2-40B4-BE49-F238E27FC236}">
                  <a16:creationId xmlns:a16="http://schemas.microsoft.com/office/drawing/2014/main" id="{E63EB427-9D72-3DFA-8774-C9153FFE1AC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450" y="1681"/>
              <a:ext cx="890" cy="890"/>
            </a:xfrm>
            <a:prstGeom prst="rect">
              <a:avLst/>
            </a:prstGeom>
          </p:spPr>
        </p:pic>
      </p:grpSp>
      <p:sp>
        <p:nvSpPr>
          <p:cNvPr id="35" name="文本框 34">
            <a:extLst>
              <a:ext uri="{FF2B5EF4-FFF2-40B4-BE49-F238E27FC236}">
                <a16:creationId xmlns:a16="http://schemas.microsoft.com/office/drawing/2014/main" id="{C3A69D49-F3CD-9A73-E279-FB95E7403EE2}"/>
              </a:ext>
            </a:extLst>
          </p:cNvPr>
          <p:cNvSpPr txBox="1"/>
          <p:nvPr>
            <p:custDataLst>
              <p:tags r:id="rId1"/>
            </p:custDataLst>
          </p:nvPr>
        </p:nvSpPr>
        <p:spPr>
          <a:xfrm>
            <a:off x="1114723" y="1483652"/>
            <a:ext cx="5904230" cy="646430"/>
          </a:xfrm>
          <a:prstGeom prst="rect">
            <a:avLst/>
          </a:prstGeom>
          <a:noFill/>
        </p:spPr>
        <p:txBody>
          <a:bodyPr wrap="square" rtlCol="0" anchor="ctr">
            <a:noAutofit/>
          </a:bodyPr>
          <a:lstStyle/>
          <a:p>
            <a:pPr>
              <a:lnSpc>
                <a:spcPct val="120000"/>
              </a:lnSpc>
            </a:pPr>
            <a:r>
              <a:rPr lang="zh-CN" altLang="en-US" b="1">
                <a:latin typeface="微软雅黑" panose="020B0503020204020204" pitchFamily="34" charset="-122"/>
                <a:ea typeface="微软雅黑" panose="020B0503020204020204" pitchFamily="34" charset="-122"/>
              </a:rPr>
              <a:t>四、有关论文格式</a:t>
            </a:r>
          </a:p>
        </p:txBody>
      </p:sp>
      <p:sp>
        <p:nvSpPr>
          <p:cNvPr id="4" name="文本框 3">
            <a:extLst>
              <a:ext uri="{FF2B5EF4-FFF2-40B4-BE49-F238E27FC236}">
                <a16:creationId xmlns:a16="http://schemas.microsoft.com/office/drawing/2014/main" id="{8DD1C944-F29F-D21D-2253-E2E52F5C720F}"/>
              </a:ext>
            </a:extLst>
          </p:cNvPr>
          <p:cNvSpPr txBox="1"/>
          <p:nvPr/>
        </p:nvSpPr>
        <p:spPr>
          <a:xfrm>
            <a:off x="1114723" y="2099220"/>
            <a:ext cx="8838187" cy="1477328"/>
          </a:xfrm>
          <a:prstGeom prst="rect">
            <a:avLst/>
          </a:prstGeom>
          <a:noFill/>
        </p:spPr>
        <p:txBody>
          <a:bodyPr wrap="square" rtlCol="0">
            <a:spAutoFit/>
          </a:bodyPr>
          <a:lstStyle/>
          <a:p>
            <a:pPr algn="just">
              <a:lnSpc>
                <a:spcPct val="150000"/>
              </a:lnSpc>
            </a:pPr>
            <a:r>
              <a:rPr lang="en-US" altLang="zh-CN" kern="100">
                <a:latin typeface="+mn-ea"/>
                <a:cs typeface="Times New Roman" panose="02020603050405020304" pitchFamily="18" charset="0"/>
              </a:rPr>
              <a:t>Q1.</a:t>
            </a:r>
            <a:r>
              <a:rPr lang="zh-CN" altLang="zh-CN" kern="100">
                <a:latin typeface="+mn-ea"/>
                <a:cs typeface="Times New Roman" panose="02020603050405020304" pitchFamily="18" charset="0"/>
              </a:rPr>
              <a:t>论文</a:t>
            </a:r>
            <a:r>
              <a:rPr lang="en-US" altLang="zh-CN" kern="100">
                <a:latin typeface="+mn-ea"/>
                <a:cs typeface="Times New Roman" panose="02020603050405020304" pitchFamily="18" charset="0"/>
              </a:rPr>
              <a:t>64</a:t>
            </a:r>
            <a:r>
              <a:rPr lang="zh-CN" altLang="zh-CN" kern="100">
                <a:latin typeface="+mn-ea"/>
                <a:cs typeface="Times New Roman" panose="02020603050405020304" pitchFamily="18" charset="0"/>
              </a:rPr>
              <a:t>页</a:t>
            </a:r>
            <a:r>
              <a:rPr lang="en-US" altLang="zh-CN" kern="100">
                <a:latin typeface="+mn-ea"/>
                <a:cs typeface="Times New Roman" panose="02020603050405020304" pitchFamily="18" charset="0"/>
              </a:rPr>
              <a:t>68</a:t>
            </a:r>
            <a:r>
              <a:rPr lang="zh-CN" altLang="zh-CN" kern="100">
                <a:latin typeface="+mn-ea"/>
                <a:cs typeface="Times New Roman" panose="02020603050405020304" pitchFamily="18" charset="0"/>
              </a:rPr>
              <a:t>页公式格式不规范、图片布局调整</a:t>
            </a:r>
            <a:r>
              <a:rPr lang="zh-CN" altLang="en-US" kern="100">
                <a:latin typeface="+mn-ea"/>
                <a:cs typeface="Times New Roman" panose="02020603050405020304" pitchFamily="18" charset="0"/>
              </a:rPr>
              <a:t>。</a:t>
            </a:r>
            <a:endParaRPr lang="zh-CN" altLang="zh-CN" kern="100">
              <a:latin typeface="+mn-ea"/>
              <a:cs typeface="Times New Roman" panose="02020603050405020304" pitchFamily="18" charset="0"/>
            </a:endParaRPr>
          </a:p>
          <a:p>
            <a:pPr algn="just">
              <a:lnSpc>
                <a:spcPct val="150000"/>
              </a:lnSpc>
            </a:pPr>
            <a:r>
              <a:rPr lang="en-US" altLang="zh-CN" sz="1800" kern="100">
                <a:effectLst/>
                <a:latin typeface="+mn-ea"/>
                <a:cs typeface="Times New Roman" panose="02020603050405020304" pitchFamily="18" charset="0"/>
              </a:rPr>
              <a:t>Q2. </a:t>
            </a:r>
            <a:r>
              <a:rPr lang="zh-CN" altLang="en-US" sz="1800" kern="100">
                <a:effectLst/>
                <a:latin typeface="+mn-ea"/>
                <a:cs typeface="Times New Roman" panose="02020603050405020304" pitchFamily="18" charset="0"/>
              </a:rPr>
              <a:t>参考文献格式有问题。</a:t>
            </a:r>
            <a:endParaRPr lang="en-US" altLang="zh-CN" sz="1800" kern="100">
              <a:effectLst/>
              <a:latin typeface="+mn-ea"/>
              <a:cs typeface="Times New Roman" panose="02020603050405020304" pitchFamily="18" charset="0"/>
            </a:endParaRPr>
          </a:p>
          <a:p>
            <a:endParaRPr lang="zh-CN" altLang="zh-CN" sz="1800" kern="10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a:p>
        </p:txBody>
      </p:sp>
      <p:sp>
        <p:nvSpPr>
          <p:cNvPr id="2" name="文本框 1">
            <a:extLst>
              <a:ext uri="{FF2B5EF4-FFF2-40B4-BE49-F238E27FC236}">
                <a16:creationId xmlns:a16="http://schemas.microsoft.com/office/drawing/2014/main" id="{A6780F2B-8E75-0D95-CF98-59F8470B0E59}"/>
              </a:ext>
            </a:extLst>
          </p:cNvPr>
          <p:cNvSpPr txBox="1"/>
          <p:nvPr/>
        </p:nvSpPr>
        <p:spPr>
          <a:xfrm>
            <a:off x="1114723" y="4296770"/>
            <a:ext cx="8838187" cy="1477328"/>
          </a:xfrm>
          <a:prstGeom prst="rect">
            <a:avLst/>
          </a:prstGeom>
          <a:noFill/>
        </p:spPr>
        <p:txBody>
          <a:bodyPr wrap="square" rtlCol="0">
            <a:spAutoFit/>
          </a:bodyPr>
          <a:lstStyle/>
          <a:p>
            <a:r>
              <a:rPr lang="en-US" altLang="zh-CN" sz="1800" kern="100">
                <a:effectLst/>
                <a:latin typeface="+mj-ea"/>
                <a:ea typeface="+mj-ea"/>
                <a:cs typeface="Times New Roman" panose="02020603050405020304" pitchFamily="18" charset="0"/>
              </a:rPr>
              <a:t>A1: </a:t>
            </a:r>
            <a:r>
              <a:rPr lang="zh-CN" altLang="en-US" sz="1800" kern="100">
                <a:effectLst/>
                <a:latin typeface="+mj-ea"/>
                <a:ea typeface="+mj-ea"/>
                <a:cs typeface="Times New Roman" panose="02020603050405020304" pitchFamily="18" charset="0"/>
              </a:rPr>
              <a:t>已在文中修改</a:t>
            </a:r>
            <a:r>
              <a:rPr lang="zh-CN" altLang="en-US" kern="100">
                <a:latin typeface="+mj-ea"/>
                <a:ea typeface="+mj-ea"/>
                <a:cs typeface="Times New Roman" panose="02020603050405020304" pitchFamily="18" charset="0"/>
              </a:rPr>
              <a:t>公式格式。</a:t>
            </a:r>
            <a:endParaRPr lang="en-US" altLang="zh-CN" sz="1800" kern="100">
              <a:effectLst/>
              <a:latin typeface="+mj-ea"/>
              <a:ea typeface="+mj-ea"/>
              <a:cs typeface="Times New Roman" panose="02020603050405020304" pitchFamily="18" charset="0"/>
            </a:endParaRPr>
          </a:p>
          <a:p>
            <a:endParaRPr lang="en-US" altLang="zh-CN" sz="1800" kern="100">
              <a:effectLst/>
              <a:latin typeface="+mj-ea"/>
              <a:ea typeface="+mj-ea"/>
              <a:cs typeface="Times New Roman" panose="02020603050405020304" pitchFamily="18" charset="0"/>
            </a:endParaRPr>
          </a:p>
          <a:p>
            <a:r>
              <a:rPr lang="en-US" altLang="zh-CN" kern="100">
                <a:latin typeface="+mj-ea"/>
                <a:ea typeface="+mj-ea"/>
                <a:cs typeface="Times New Roman" panose="02020603050405020304" pitchFamily="18" charset="0"/>
              </a:rPr>
              <a:t>A2:</a:t>
            </a:r>
            <a:r>
              <a:rPr lang="zh-CN" altLang="en-US" kern="100">
                <a:latin typeface="+mj-ea"/>
                <a:ea typeface="+mj-ea"/>
                <a:cs typeface="Times New Roman" panose="02020603050405020304" pitchFamily="18" charset="0"/>
              </a:rPr>
              <a:t> 已在文中修改参考文献格式。</a:t>
            </a:r>
            <a:endParaRPr lang="zh-CN" altLang="zh-CN" sz="1800" kern="100">
              <a:effectLst/>
              <a:latin typeface="+mj-ea"/>
              <a:ea typeface="+mj-ea"/>
              <a:cs typeface="Times New Roman" panose="02020603050405020304" pitchFamily="18" charset="0"/>
            </a:endParaRPr>
          </a:p>
          <a:p>
            <a:endParaRPr lang="zh-CN" altLang="zh-CN" sz="1800" kern="10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a:p>
        </p:txBody>
      </p:sp>
    </p:spTree>
    <p:extLst>
      <p:ext uri="{BB962C8B-B14F-4D97-AF65-F5344CB8AC3E}">
        <p14:creationId xmlns:p14="http://schemas.microsoft.com/office/powerpoint/2010/main" val="4018898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a:extLst>
              <a:ext uri="{FF2B5EF4-FFF2-40B4-BE49-F238E27FC236}">
                <a16:creationId xmlns:a16="http://schemas.microsoft.com/office/drawing/2014/main" id="{D49C4B90-1441-26B7-C57B-6071A898A84B}"/>
              </a:ext>
            </a:extLst>
          </p:cNvPr>
          <p:cNvPicPr>
            <a:picLocks noChangeAspect="1"/>
          </p:cNvPicPr>
          <p:nvPr/>
        </p:nvPicPr>
        <p:blipFill rotWithShape="1">
          <a:blip r:embed="rId4">
            <a:duotone>
              <a:schemeClr val="bg2">
                <a:shade val="45000"/>
                <a:satMod val="135000"/>
              </a:schemeClr>
              <a:prstClr val="white"/>
            </a:duotone>
            <a:extLst>
              <a:ext uri="{BEBA8EAE-BF5A-486C-A8C5-ECC9F3942E4B}">
                <a14:imgProps xmlns:a14="http://schemas.microsoft.com/office/drawing/2010/main">
                  <a14:imgLayer r:embed="rId5">
                    <a14:imgEffect>
                      <a14:saturation sat="400000"/>
                    </a14:imgEffect>
                    <a14:imgEffect>
                      <a14:brightnessContrast contrast="20000"/>
                    </a14:imgEffect>
                  </a14:imgLayer>
                </a14:imgProps>
              </a:ext>
              <a:ext uri="{28A0092B-C50C-407E-A947-70E740481C1C}">
                <a14:useLocalDpi xmlns:a14="http://schemas.microsoft.com/office/drawing/2010/main" val="0"/>
              </a:ext>
            </a:extLst>
          </a:blip>
          <a:srcRect r="21830" b="28151"/>
          <a:stretch/>
        </p:blipFill>
        <p:spPr>
          <a:xfrm>
            <a:off x="5090160" y="2863470"/>
            <a:ext cx="7203440" cy="4184650"/>
          </a:xfrm>
          <a:prstGeom prst="rect">
            <a:avLst/>
          </a:prstGeom>
        </p:spPr>
      </p:pic>
      <p:sp>
        <p:nvSpPr>
          <p:cNvPr id="5" name="矩形: 圆角 4">
            <a:extLst>
              <a:ext uri="{FF2B5EF4-FFF2-40B4-BE49-F238E27FC236}">
                <a16:creationId xmlns:a16="http://schemas.microsoft.com/office/drawing/2014/main" id="{2A8454D4-4BD2-B833-1960-37E46F4C7229}"/>
              </a:ext>
            </a:extLst>
          </p:cNvPr>
          <p:cNvSpPr/>
          <p:nvPr/>
        </p:nvSpPr>
        <p:spPr>
          <a:xfrm>
            <a:off x="928773" y="958860"/>
            <a:ext cx="9674911" cy="5785889"/>
          </a:xfrm>
          <a:prstGeom prst="roundRect">
            <a:avLst>
              <a:gd name="adj" fmla="val 8281"/>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D53CF66A-1546-D9E0-1A11-1FA0F8C83FF0}"/>
              </a:ext>
            </a:extLst>
          </p:cNvPr>
          <p:cNvSpPr/>
          <p:nvPr/>
        </p:nvSpPr>
        <p:spPr>
          <a:xfrm>
            <a:off x="11486672" y="6534000"/>
            <a:ext cx="324000" cy="324000"/>
          </a:xfrm>
          <a:prstGeom prst="rect">
            <a:avLst/>
          </a:prstGeom>
          <a:solidFill>
            <a:srgbClr val="15559A"/>
          </a:solidFill>
          <a:ln>
            <a:solidFill>
              <a:srgbClr val="1555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Helvetica" panose="020B0604020202020204" pitchFamily="34" charset="0"/>
                <a:cs typeface="Helvetica" panose="020B0604020202020204" pitchFamily="34" charset="0"/>
              </a:rPr>
              <a:t>6</a:t>
            </a:r>
            <a:endParaRPr lang="zh-CN" altLang="en-US" dirty="0">
              <a:latin typeface="Helvetica" panose="020B0604020202020204" pitchFamily="34" charset="0"/>
              <a:cs typeface="Helvetica" panose="020B0604020202020204" pitchFamily="34" charset="0"/>
            </a:endParaRPr>
          </a:p>
        </p:txBody>
      </p:sp>
      <p:grpSp>
        <p:nvGrpSpPr>
          <p:cNvPr id="27" name="组合 26">
            <a:extLst>
              <a:ext uri="{FF2B5EF4-FFF2-40B4-BE49-F238E27FC236}">
                <a16:creationId xmlns:a16="http://schemas.microsoft.com/office/drawing/2014/main" id="{B65CA000-B1BD-4799-95F6-4EEF8B72B97F}"/>
              </a:ext>
            </a:extLst>
          </p:cNvPr>
          <p:cNvGrpSpPr/>
          <p:nvPr/>
        </p:nvGrpSpPr>
        <p:grpSpPr>
          <a:xfrm>
            <a:off x="296313" y="265046"/>
            <a:ext cx="6536690" cy="646430"/>
            <a:chOff x="1450" y="1591"/>
            <a:chExt cx="10294" cy="1018"/>
          </a:xfrm>
        </p:grpSpPr>
        <p:sp>
          <p:nvSpPr>
            <p:cNvPr id="29" name="文本框 28">
              <a:extLst>
                <a:ext uri="{FF2B5EF4-FFF2-40B4-BE49-F238E27FC236}">
                  <a16:creationId xmlns:a16="http://schemas.microsoft.com/office/drawing/2014/main" id="{D79D48EE-5985-7F4A-9AEE-508E2B9E73FE}"/>
                </a:ext>
              </a:extLst>
            </p:cNvPr>
            <p:cNvSpPr txBox="1"/>
            <p:nvPr>
              <p:custDataLst>
                <p:tags r:id="rId2"/>
              </p:custDataLst>
            </p:nvPr>
          </p:nvSpPr>
          <p:spPr>
            <a:xfrm>
              <a:off x="2446" y="1591"/>
              <a:ext cx="9298" cy="1018"/>
            </a:xfrm>
            <a:prstGeom prst="rect">
              <a:avLst/>
            </a:prstGeom>
            <a:noFill/>
          </p:spPr>
          <p:txBody>
            <a:bodyPr wrap="square" rtlCol="0" anchor="ctr">
              <a:normAutofit/>
            </a:bodyPr>
            <a:lstStyle/>
            <a:p>
              <a:pPr>
                <a:lnSpc>
                  <a:spcPct val="120000"/>
                </a:lnSpc>
              </a:pPr>
              <a:r>
                <a:rPr lang="zh-CN" altLang="en-US" sz="2800" b="1" spc="300">
                  <a:solidFill>
                    <a:schemeClr val="accent2"/>
                  </a:solidFill>
                  <a:latin typeface="微软雅黑" panose="020B0503020204020204" charset="-122"/>
                  <a:ea typeface="微软雅黑" panose="020B0503020204020204" charset="-122"/>
                </a:rPr>
                <a:t>预答辩问题汇总</a:t>
              </a:r>
            </a:p>
          </p:txBody>
        </p:sp>
        <p:pic>
          <p:nvPicPr>
            <p:cNvPr id="31" name="图片 11" descr="303b32313536343833373bc0b6c9abb5d7b5a5cff2b0d7bcfdcdb7">
              <a:extLst>
                <a:ext uri="{FF2B5EF4-FFF2-40B4-BE49-F238E27FC236}">
                  <a16:creationId xmlns:a16="http://schemas.microsoft.com/office/drawing/2014/main" id="{E63EB427-9D72-3DFA-8774-C9153FFE1AC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450" y="1681"/>
              <a:ext cx="890" cy="890"/>
            </a:xfrm>
            <a:prstGeom prst="rect">
              <a:avLst/>
            </a:prstGeom>
          </p:spPr>
        </p:pic>
      </p:grpSp>
      <p:sp>
        <p:nvSpPr>
          <p:cNvPr id="35" name="文本框 34">
            <a:extLst>
              <a:ext uri="{FF2B5EF4-FFF2-40B4-BE49-F238E27FC236}">
                <a16:creationId xmlns:a16="http://schemas.microsoft.com/office/drawing/2014/main" id="{C3A69D49-F3CD-9A73-E279-FB95E7403EE2}"/>
              </a:ext>
            </a:extLst>
          </p:cNvPr>
          <p:cNvSpPr txBox="1"/>
          <p:nvPr>
            <p:custDataLst>
              <p:tags r:id="rId1"/>
            </p:custDataLst>
          </p:nvPr>
        </p:nvSpPr>
        <p:spPr>
          <a:xfrm>
            <a:off x="1143699" y="946902"/>
            <a:ext cx="5904230" cy="646430"/>
          </a:xfrm>
          <a:prstGeom prst="rect">
            <a:avLst/>
          </a:prstGeom>
          <a:noFill/>
        </p:spPr>
        <p:txBody>
          <a:bodyPr wrap="square" rtlCol="0" anchor="ctr">
            <a:noAutofit/>
          </a:bodyPr>
          <a:lstStyle/>
          <a:p>
            <a:pPr>
              <a:lnSpc>
                <a:spcPct val="120000"/>
              </a:lnSpc>
            </a:pPr>
            <a:r>
              <a:rPr lang="zh-CN" altLang="en-US" b="1">
                <a:latin typeface="微软雅黑" panose="020B0503020204020204" pitchFamily="34" charset="-122"/>
                <a:ea typeface="微软雅黑" panose="020B0503020204020204" pitchFamily="34" charset="-122"/>
              </a:rPr>
              <a:t>五、其他问题</a:t>
            </a:r>
          </a:p>
        </p:txBody>
      </p:sp>
      <p:sp>
        <p:nvSpPr>
          <p:cNvPr id="4" name="文本框 3">
            <a:extLst>
              <a:ext uri="{FF2B5EF4-FFF2-40B4-BE49-F238E27FC236}">
                <a16:creationId xmlns:a16="http://schemas.microsoft.com/office/drawing/2014/main" id="{8DD1C944-F29F-D21D-2253-E2E52F5C720F}"/>
              </a:ext>
            </a:extLst>
          </p:cNvPr>
          <p:cNvSpPr txBox="1"/>
          <p:nvPr/>
        </p:nvSpPr>
        <p:spPr>
          <a:xfrm>
            <a:off x="1143699" y="1618639"/>
            <a:ext cx="8838187" cy="4247317"/>
          </a:xfrm>
          <a:prstGeom prst="rect">
            <a:avLst/>
          </a:prstGeom>
          <a:noFill/>
        </p:spPr>
        <p:txBody>
          <a:bodyPr wrap="square" rtlCol="0">
            <a:spAutoFit/>
          </a:bodyPr>
          <a:lstStyle/>
          <a:p>
            <a:pPr algn="just"/>
            <a:r>
              <a:rPr lang="en-US" altLang="zh-CN" sz="1800" kern="100">
                <a:effectLst/>
                <a:latin typeface="+mj-ea"/>
                <a:ea typeface="+mj-ea"/>
                <a:cs typeface="Times New Roman" panose="02020603050405020304" pitchFamily="18" charset="0"/>
              </a:rPr>
              <a:t>Q</a:t>
            </a:r>
            <a:r>
              <a:rPr lang="en-US" altLang="zh-CN" kern="100">
                <a:latin typeface="+mj-ea"/>
                <a:ea typeface="+mj-ea"/>
                <a:cs typeface="Times New Roman" panose="02020603050405020304" pitchFamily="18" charset="0"/>
              </a:rPr>
              <a:t>1.</a:t>
            </a:r>
            <a:r>
              <a:rPr lang="en-US" altLang="zh-CN" sz="1800" kern="100">
                <a:effectLst/>
                <a:latin typeface="+mj-ea"/>
                <a:ea typeface="+mj-ea"/>
                <a:cs typeface="Times New Roman" panose="02020603050405020304" pitchFamily="18" charset="0"/>
              </a:rPr>
              <a:t>1RM</a:t>
            </a:r>
            <a:r>
              <a:rPr lang="zh-CN" altLang="zh-CN" sz="1800" kern="100">
                <a:effectLst/>
                <a:latin typeface="+mj-ea"/>
                <a:ea typeface="+mj-ea"/>
                <a:cs typeface="Times New Roman" panose="02020603050405020304" pitchFamily="18" charset="0"/>
              </a:rPr>
              <a:t>和</a:t>
            </a:r>
            <a:r>
              <a:rPr lang="en-US" altLang="zh-CN" sz="1800" kern="100">
                <a:effectLst/>
                <a:latin typeface="+mj-ea"/>
                <a:ea typeface="+mj-ea"/>
                <a:cs typeface="Times New Roman" panose="02020603050405020304" pitchFamily="18" charset="0"/>
              </a:rPr>
              <a:t>1%rm</a:t>
            </a:r>
            <a:r>
              <a:rPr lang="zh-CN" altLang="zh-CN" sz="1800" kern="100">
                <a:effectLst/>
                <a:latin typeface="+mj-ea"/>
                <a:ea typeface="+mj-ea"/>
                <a:cs typeface="Times New Roman" panose="02020603050405020304" pitchFamily="18" charset="0"/>
              </a:rPr>
              <a:t>概念注意区分</a:t>
            </a:r>
            <a:r>
              <a:rPr lang="en-US" altLang="zh-CN" sz="1800" kern="100">
                <a:effectLst/>
                <a:latin typeface="+mj-ea"/>
                <a:ea typeface="+mj-ea"/>
                <a:cs typeface="Times New Roman" panose="02020603050405020304" pitchFamily="18" charset="0"/>
              </a:rPr>
              <a:t>?</a:t>
            </a:r>
          </a:p>
          <a:p>
            <a:pPr lvl="0" algn="just"/>
            <a:r>
              <a:rPr lang="en-US" altLang="zh-CN" sz="1800" kern="100">
                <a:effectLst/>
                <a:latin typeface="+mj-ea"/>
                <a:ea typeface="+mj-ea"/>
                <a:cs typeface="Times New Roman" panose="02020603050405020304" pitchFamily="18" charset="0"/>
              </a:rPr>
              <a:t>A1: 1RM</a:t>
            </a:r>
            <a:r>
              <a:rPr lang="zh-CN" altLang="en-US" sz="1800" kern="100">
                <a:effectLst/>
                <a:latin typeface="+mj-ea"/>
                <a:ea typeface="+mj-ea"/>
                <a:cs typeface="Times New Roman" panose="02020603050405020304" pitchFamily="18" charset="0"/>
              </a:rPr>
              <a:t>是指</a:t>
            </a:r>
            <a:r>
              <a:rPr lang="en-US" altLang="zh-CN" sz="1800" kern="100">
                <a:effectLst/>
                <a:latin typeface="+mj-ea"/>
                <a:ea typeface="+mj-ea"/>
                <a:cs typeface="Times New Roman" panose="02020603050405020304" pitchFamily="18" charset="0"/>
              </a:rPr>
              <a:t>1</a:t>
            </a:r>
            <a:r>
              <a:rPr lang="zh-CN" altLang="en-US" kern="100">
                <a:latin typeface="+mj-ea"/>
                <a:ea typeface="+mj-ea"/>
                <a:cs typeface="Times New Roman" panose="02020603050405020304" pitchFamily="18" charset="0"/>
              </a:rPr>
              <a:t>次</a:t>
            </a:r>
            <a:r>
              <a:rPr lang="zh-CN" altLang="en-US" sz="1800" kern="100">
                <a:effectLst/>
                <a:latin typeface="+mj-ea"/>
                <a:ea typeface="+mj-ea"/>
                <a:cs typeface="Times New Roman" panose="02020603050405020304" pitchFamily="18" charset="0"/>
              </a:rPr>
              <a:t>最大重复的重量，</a:t>
            </a:r>
            <a:r>
              <a:rPr lang="en-US" altLang="zh-CN" sz="1800" kern="100">
                <a:effectLst/>
                <a:latin typeface="+mj-ea"/>
                <a:ea typeface="+mj-ea"/>
                <a:cs typeface="Times New Roman" panose="02020603050405020304" pitchFamily="18" charset="0"/>
              </a:rPr>
              <a:t>%1RM</a:t>
            </a:r>
            <a:r>
              <a:rPr lang="zh-CN" altLang="en-US" kern="100">
                <a:latin typeface="+mj-ea"/>
                <a:ea typeface="+mj-ea"/>
                <a:cs typeface="Times New Roman" panose="02020603050405020304" pitchFamily="18" charset="0"/>
              </a:rPr>
              <a:t>是指一次最大重复重量的百分数。已在论文中区分并分别注释。</a:t>
            </a:r>
            <a:endParaRPr lang="en-US" altLang="zh-CN" kern="100">
              <a:latin typeface="+mj-ea"/>
              <a:ea typeface="+mj-ea"/>
              <a:cs typeface="Times New Roman" panose="02020603050405020304" pitchFamily="18" charset="0"/>
            </a:endParaRPr>
          </a:p>
          <a:p>
            <a:endParaRPr lang="en-US" altLang="zh-CN" sz="1800" kern="100">
              <a:effectLst/>
              <a:latin typeface="+mj-ea"/>
              <a:ea typeface="+mj-ea"/>
              <a:cs typeface="Times New Roman" panose="02020603050405020304" pitchFamily="18" charset="0"/>
            </a:endParaRPr>
          </a:p>
          <a:p>
            <a:pPr lvl="0" algn="just"/>
            <a:r>
              <a:rPr lang="en-US" altLang="zh-CN" sz="1800" kern="100">
                <a:effectLst/>
                <a:latin typeface="+mj-ea"/>
                <a:ea typeface="+mj-ea"/>
                <a:cs typeface="Times New Roman" panose="02020603050405020304" pitchFamily="18" charset="0"/>
              </a:rPr>
              <a:t>Q2. 1</a:t>
            </a:r>
            <a:r>
              <a:rPr lang="zh-CN" altLang="zh-CN" sz="1800" kern="100">
                <a:effectLst/>
                <a:latin typeface="+mj-ea"/>
                <a:ea typeface="+mj-ea"/>
                <a:cs typeface="Times New Roman" panose="02020603050405020304" pitchFamily="18" charset="0"/>
              </a:rPr>
              <a:t>段太多，核心内容太少，结果介绍没有数据</a:t>
            </a:r>
            <a:r>
              <a:rPr lang="en-US" altLang="zh-CN" sz="1800" kern="100">
                <a:effectLst/>
                <a:latin typeface="+mj-ea"/>
                <a:ea typeface="+mj-ea"/>
                <a:cs typeface="Times New Roman" panose="02020603050405020304" pitchFamily="18" charset="0"/>
              </a:rPr>
              <a:t>?</a:t>
            </a:r>
          </a:p>
          <a:p>
            <a:pPr lvl="0" algn="just"/>
            <a:r>
              <a:rPr lang="en-US" altLang="zh-CN" sz="1800" kern="100">
                <a:effectLst/>
                <a:latin typeface="+mj-ea"/>
                <a:ea typeface="+mj-ea"/>
                <a:cs typeface="Times New Roman" panose="02020603050405020304" pitchFamily="18" charset="0"/>
              </a:rPr>
              <a:t>A2: </a:t>
            </a:r>
            <a:r>
              <a:rPr lang="zh-CN" altLang="en-US" sz="1800" kern="100">
                <a:effectLst/>
                <a:latin typeface="+mj-ea"/>
                <a:ea typeface="+mj-ea"/>
                <a:cs typeface="Times New Roman" panose="02020603050405020304" pitchFamily="18" charset="0"/>
              </a:rPr>
              <a:t>已在摘要中添加具体的实验结果数据如图所示。 </a:t>
            </a:r>
            <a:endParaRPr lang="en-US" altLang="zh-CN" sz="1800" kern="100">
              <a:effectLst/>
              <a:latin typeface="+mj-ea"/>
              <a:ea typeface="+mj-ea"/>
              <a:cs typeface="Times New Roman" panose="02020603050405020304" pitchFamily="18" charset="0"/>
            </a:endParaRPr>
          </a:p>
          <a:p>
            <a:pPr lvl="0" algn="just"/>
            <a:endParaRPr lang="en-US" altLang="zh-CN" sz="1800" kern="100">
              <a:effectLst/>
              <a:latin typeface="+mj-ea"/>
              <a:ea typeface="+mj-ea"/>
              <a:cs typeface="Times New Roman" panose="02020603050405020304" pitchFamily="18" charset="0"/>
            </a:endParaRPr>
          </a:p>
          <a:p>
            <a:pPr algn="just"/>
            <a:r>
              <a:rPr lang="en-US" altLang="zh-CN" sz="1800" kern="100">
                <a:effectLst/>
                <a:latin typeface="+mj-ea"/>
                <a:ea typeface="+mj-ea"/>
                <a:cs typeface="Times New Roman" panose="02020603050405020304" pitchFamily="18" charset="0"/>
              </a:rPr>
              <a:t>Q3. </a:t>
            </a:r>
            <a:r>
              <a:rPr lang="zh-CN" altLang="zh-CN" sz="1800" kern="100">
                <a:effectLst/>
                <a:latin typeface="+mj-ea"/>
                <a:ea typeface="+mj-ea"/>
                <a:cs typeface="Times New Roman" panose="02020603050405020304" pitchFamily="18" charset="0"/>
              </a:rPr>
              <a:t>光学动作捕捉系统和训练监测系统是否做了同步</a:t>
            </a:r>
            <a:r>
              <a:rPr lang="en-US" altLang="zh-CN" sz="1800" kern="100">
                <a:effectLst/>
                <a:latin typeface="+mj-ea"/>
                <a:ea typeface="+mj-ea"/>
                <a:cs typeface="Times New Roman" panose="02020603050405020304" pitchFamily="18" charset="0"/>
              </a:rPr>
              <a:t>?</a:t>
            </a:r>
          </a:p>
          <a:p>
            <a:pPr lvl="0" algn="just"/>
            <a:r>
              <a:rPr lang="en-US" altLang="zh-CN" sz="1800" kern="100">
                <a:effectLst/>
                <a:latin typeface="+mj-ea"/>
                <a:ea typeface="+mj-ea"/>
                <a:cs typeface="Times New Roman" panose="02020603050405020304" pitchFamily="18" charset="0"/>
              </a:rPr>
              <a:t>A3: </a:t>
            </a:r>
            <a:r>
              <a:rPr lang="zh-CN" altLang="en-US" kern="100">
                <a:latin typeface="+mj-ea"/>
                <a:ea typeface="+mj-ea"/>
                <a:cs typeface="Times New Roman" panose="02020603050405020304" pitchFamily="18" charset="0"/>
              </a:rPr>
              <a:t>首先在实验时通过人为进行了采集的同步，并对两设备数据用互相关函数进行对齐。</a:t>
            </a:r>
            <a:endParaRPr lang="en-US" altLang="zh-CN" kern="100">
              <a:latin typeface="+mj-ea"/>
              <a:ea typeface="+mj-ea"/>
              <a:cs typeface="Times New Roman" panose="02020603050405020304" pitchFamily="18" charset="0"/>
            </a:endParaRPr>
          </a:p>
          <a:p>
            <a:pPr lvl="0" algn="just"/>
            <a:endParaRPr lang="en-US" altLang="zh-CN" kern="100">
              <a:latin typeface="+mj-ea"/>
              <a:ea typeface="+mj-ea"/>
              <a:cs typeface="Times New Roman" panose="02020603050405020304" pitchFamily="18" charset="0"/>
            </a:endParaRPr>
          </a:p>
          <a:p>
            <a:pPr algn="just"/>
            <a:r>
              <a:rPr lang="en-US" altLang="zh-CN" sz="1800" kern="100">
                <a:effectLst/>
                <a:latin typeface="+mj-ea"/>
                <a:ea typeface="+mj-ea"/>
                <a:cs typeface="Times New Roman" panose="02020603050405020304" pitchFamily="18" charset="0"/>
              </a:rPr>
              <a:t>Q4. </a:t>
            </a:r>
            <a:r>
              <a:rPr lang="zh-CN" altLang="zh-CN" sz="1800" kern="100">
                <a:effectLst/>
                <a:latin typeface="+mj-ea"/>
                <a:ea typeface="+mj-ea"/>
                <a:cs typeface="Times New Roman" panose="02020603050405020304" pitchFamily="18" charset="0"/>
              </a:rPr>
              <a:t>表</a:t>
            </a:r>
            <a:r>
              <a:rPr lang="en-US" altLang="zh-CN" sz="1800" kern="100">
                <a:effectLst/>
                <a:latin typeface="+mj-ea"/>
                <a:ea typeface="+mj-ea"/>
                <a:cs typeface="Times New Roman" panose="02020603050405020304" pitchFamily="18" charset="0"/>
              </a:rPr>
              <a:t>16</a:t>
            </a:r>
            <a:r>
              <a:rPr lang="zh-CN" altLang="zh-CN" sz="1800" kern="100">
                <a:effectLst/>
                <a:latin typeface="+mj-ea"/>
                <a:ea typeface="+mj-ea"/>
                <a:cs typeface="Times New Roman" panose="02020603050405020304" pitchFamily="18" charset="0"/>
              </a:rPr>
              <a:t>：只有平均值标准差，可以多加统计方法</a:t>
            </a:r>
            <a:r>
              <a:rPr lang="en-US" altLang="zh-CN" sz="1800" kern="100">
                <a:effectLst/>
                <a:latin typeface="+mj-ea"/>
                <a:ea typeface="+mj-ea"/>
                <a:cs typeface="Times New Roman" panose="02020603050405020304" pitchFamily="18" charset="0"/>
              </a:rPr>
              <a:t>?</a:t>
            </a:r>
          </a:p>
          <a:p>
            <a:pPr lvl="0" algn="just"/>
            <a:r>
              <a:rPr lang="en-US" altLang="zh-CN" sz="1800" kern="100">
                <a:effectLst/>
                <a:latin typeface="+mj-ea"/>
                <a:ea typeface="+mj-ea"/>
                <a:cs typeface="Times New Roman" panose="02020603050405020304" pitchFamily="18" charset="0"/>
              </a:rPr>
              <a:t>A4: </a:t>
            </a:r>
            <a:r>
              <a:rPr lang="zh-CN" altLang="en-US" sz="1800" kern="100">
                <a:effectLst/>
                <a:latin typeface="+mj-ea"/>
                <a:ea typeface="+mj-ea"/>
                <a:cs typeface="Times New Roman" panose="02020603050405020304" pitchFamily="18" charset="0"/>
              </a:rPr>
              <a:t>在文中添加了效应量（</a:t>
            </a:r>
            <a:r>
              <a:rPr lang="en-US" altLang="zh-CN" sz="1800">
                <a:effectLst/>
                <a:latin typeface="+mj-ea"/>
                <a:ea typeface="+mj-ea"/>
              </a:rPr>
              <a:t>Cohen‘s d</a:t>
            </a:r>
            <a:r>
              <a:rPr lang="zh-CN" altLang="en-US" sz="1800" kern="100">
                <a:effectLst/>
                <a:latin typeface="+mj-ea"/>
                <a:ea typeface="+mj-ea"/>
                <a:cs typeface="Times New Roman" panose="02020603050405020304" pitchFamily="18" charset="0"/>
              </a:rPr>
              <a:t>）来表明速度的偏小并不影响数据的有效性</a:t>
            </a:r>
            <a:endParaRPr lang="en-US" altLang="zh-CN" sz="1800" kern="100">
              <a:effectLst/>
              <a:latin typeface="+mj-ea"/>
              <a:ea typeface="+mj-ea"/>
              <a:cs typeface="Times New Roman" panose="02020603050405020304" pitchFamily="18" charset="0"/>
            </a:endParaRPr>
          </a:p>
          <a:p>
            <a:pPr lvl="0" algn="just"/>
            <a:endParaRPr lang="en-US" altLang="zh-CN" sz="1800" kern="10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zh-CN" sz="1800" kern="10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a:p>
        </p:txBody>
      </p:sp>
      <p:graphicFrame>
        <p:nvGraphicFramePr>
          <p:cNvPr id="2" name="表格 1">
            <a:extLst>
              <a:ext uri="{FF2B5EF4-FFF2-40B4-BE49-F238E27FC236}">
                <a16:creationId xmlns:a16="http://schemas.microsoft.com/office/drawing/2014/main" id="{4516D53A-7505-6FF5-531B-EFD96894F324}"/>
              </a:ext>
            </a:extLst>
          </p:cNvPr>
          <p:cNvGraphicFramePr>
            <a:graphicFrameLocks noGrp="1"/>
          </p:cNvGraphicFramePr>
          <p:nvPr>
            <p:extLst>
              <p:ext uri="{D42A27DB-BD31-4B8C-83A1-F6EECF244321}">
                <p14:modId xmlns:p14="http://schemas.microsoft.com/office/powerpoint/2010/main" val="2582314093"/>
              </p:ext>
            </p:extLst>
          </p:nvPr>
        </p:nvGraphicFramePr>
        <p:xfrm>
          <a:off x="3218994" y="5370910"/>
          <a:ext cx="5262245" cy="1249524"/>
        </p:xfrm>
        <a:graphic>
          <a:graphicData uri="http://schemas.openxmlformats.org/drawingml/2006/table">
            <a:tbl>
              <a:tblPr firstRow="1" firstCol="1" bandRow="1">
                <a:tableStyleId>{5C22544A-7EE6-4342-B048-85BDC9FD1C3A}</a:tableStyleId>
              </a:tblPr>
              <a:tblGrid>
                <a:gridCol w="882114">
                  <a:extLst>
                    <a:ext uri="{9D8B030D-6E8A-4147-A177-3AD203B41FA5}">
                      <a16:colId xmlns:a16="http://schemas.microsoft.com/office/drawing/2014/main" val="2567424950"/>
                    </a:ext>
                  </a:extLst>
                </a:gridCol>
                <a:gridCol w="1445161">
                  <a:extLst>
                    <a:ext uri="{9D8B030D-6E8A-4147-A177-3AD203B41FA5}">
                      <a16:colId xmlns:a16="http://schemas.microsoft.com/office/drawing/2014/main" val="2895557012"/>
                    </a:ext>
                  </a:extLst>
                </a:gridCol>
                <a:gridCol w="1192530">
                  <a:extLst>
                    <a:ext uri="{9D8B030D-6E8A-4147-A177-3AD203B41FA5}">
                      <a16:colId xmlns:a16="http://schemas.microsoft.com/office/drawing/2014/main" val="2061409789"/>
                    </a:ext>
                  </a:extLst>
                </a:gridCol>
                <a:gridCol w="1742440">
                  <a:extLst>
                    <a:ext uri="{9D8B030D-6E8A-4147-A177-3AD203B41FA5}">
                      <a16:colId xmlns:a16="http://schemas.microsoft.com/office/drawing/2014/main" val="2231969100"/>
                    </a:ext>
                  </a:extLst>
                </a:gridCol>
              </a:tblGrid>
              <a:tr h="370049">
                <a:tc>
                  <a:txBody>
                    <a:bodyPr/>
                    <a:lstStyle/>
                    <a:p>
                      <a:pPr algn="ctr"/>
                      <a:r>
                        <a:rPr lang="zh-CN" sz="900">
                          <a:effectLst/>
                        </a:rPr>
                        <a:t>相对负荷（</a:t>
                      </a:r>
                      <a:r>
                        <a:rPr lang="en-US" sz="900">
                          <a:effectLst/>
                        </a:rPr>
                        <a:t>%1RM</a:t>
                      </a:r>
                      <a:r>
                        <a:rPr lang="zh-CN" sz="900">
                          <a:effectLst/>
                        </a:rPr>
                        <a:t>）</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tc>
                <a:tc>
                  <a:txBody>
                    <a:bodyPr/>
                    <a:lstStyle/>
                    <a:p>
                      <a:pPr algn="ctr"/>
                      <a:r>
                        <a:rPr lang="zh-CN" sz="900">
                          <a:effectLst/>
                        </a:rPr>
                        <a:t>向心阶段</a:t>
                      </a:r>
                      <a:r>
                        <a:rPr lang="en-US" sz="900">
                          <a:effectLst/>
                        </a:rPr>
                        <a:t>Cohen's d</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tc>
                <a:tc>
                  <a:txBody>
                    <a:bodyPr/>
                    <a:lstStyle/>
                    <a:p>
                      <a:pPr algn="ctr"/>
                      <a:r>
                        <a:rPr lang="zh-CN" sz="900">
                          <a:effectLst/>
                        </a:rPr>
                        <a:t>离心阶段</a:t>
                      </a:r>
                      <a:r>
                        <a:rPr lang="en-US" sz="900">
                          <a:effectLst/>
                        </a:rPr>
                        <a:t>Cohen's d</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tc>
                <a:tc>
                  <a:txBody>
                    <a:bodyPr/>
                    <a:lstStyle/>
                    <a:p>
                      <a:pPr algn="ctr"/>
                      <a:r>
                        <a:rPr lang="zh-CN" sz="900">
                          <a:effectLst/>
                        </a:rPr>
                        <a:t>全波形</a:t>
                      </a:r>
                      <a:r>
                        <a:rPr lang="en-US" sz="900">
                          <a:effectLst/>
                        </a:rPr>
                        <a:t>Cohen's d</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tc>
                <a:extLst>
                  <a:ext uri="{0D108BD9-81ED-4DB2-BD59-A6C34878D82A}">
                    <a16:rowId xmlns:a16="http://schemas.microsoft.com/office/drawing/2014/main" val="2890123890"/>
                  </a:ext>
                </a:extLst>
              </a:tr>
              <a:tr h="175895">
                <a:tc>
                  <a:txBody>
                    <a:bodyPr/>
                    <a:lstStyle/>
                    <a:p>
                      <a:pPr algn="ctr"/>
                      <a:r>
                        <a:rPr lang="en-US" sz="900">
                          <a:effectLst/>
                        </a:rPr>
                        <a:t>30%</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-0.055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-0.130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-0.021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extLst>
                  <a:ext uri="{0D108BD9-81ED-4DB2-BD59-A6C34878D82A}">
                    <a16:rowId xmlns:a16="http://schemas.microsoft.com/office/drawing/2014/main" val="3700756642"/>
                  </a:ext>
                </a:extLst>
              </a:tr>
              <a:tr h="175895">
                <a:tc>
                  <a:txBody>
                    <a:bodyPr/>
                    <a:lstStyle/>
                    <a:p>
                      <a:pPr algn="ctr"/>
                      <a:r>
                        <a:rPr lang="en-US" sz="900">
                          <a:effectLst/>
                        </a:rPr>
                        <a:t>45%</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-0.063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-0.066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-0.021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extLst>
                  <a:ext uri="{0D108BD9-81ED-4DB2-BD59-A6C34878D82A}">
                    <a16:rowId xmlns:a16="http://schemas.microsoft.com/office/drawing/2014/main" val="3525817103"/>
                  </a:ext>
                </a:extLst>
              </a:tr>
              <a:tr h="175895">
                <a:tc>
                  <a:txBody>
                    <a:bodyPr/>
                    <a:lstStyle/>
                    <a:p>
                      <a:pPr algn="ctr"/>
                      <a:r>
                        <a:rPr lang="en-US" sz="900">
                          <a:effectLst/>
                        </a:rPr>
                        <a:t>60%</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-0.073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-0.056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-0.026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extLst>
                  <a:ext uri="{0D108BD9-81ED-4DB2-BD59-A6C34878D82A}">
                    <a16:rowId xmlns:a16="http://schemas.microsoft.com/office/drawing/2014/main" val="1518901185"/>
                  </a:ext>
                </a:extLst>
              </a:tr>
              <a:tr h="175895">
                <a:tc>
                  <a:txBody>
                    <a:bodyPr/>
                    <a:lstStyle/>
                    <a:p>
                      <a:pPr algn="ctr"/>
                      <a:r>
                        <a:rPr lang="en-US" sz="900">
                          <a:effectLst/>
                        </a:rPr>
                        <a:t>75%</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-0.052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-0.057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tc>
                  <a:txBody>
                    <a:bodyPr/>
                    <a:lstStyle/>
                    <a:p>
                      <a:pPr algn="ctr"/>
                      <a:r>
                        <a:rPr lang="en-US" sz="900">
                          <a:effectLst/>
                        </a:rPr>
                        <a:t>-0.022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0" marR="0" marT="0" marB="0" anchor="ctr"/>
                </a:tc>
                <a:extLst>
                  <a:ext uri="{0D108BD9-81ED-4DB2-BD59-A6C34878D82A}">
                    <a16:rowId xmlns:a16="http://schemas.microsoft.com/office/drawing/2014/main" val="1026049988"/>
                  </a:ext>
                </a:extLst>
              </a:tr>
              <a:tr h="175895">
                <a:tc>
                  <a:txBody>
                    <a:bodyPr/>
                    <a:lstStyle/>
                    <a:p>
                      <a:pPr algn="ctr"/>
                      <a:r>
                        <a:rPr lang="en-US" sz="900">
                          <a:effectLst/>
                        </a:rPr>
                        <a:t>90%</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tc>
                <a:tc>
                  <a:txBody>
                    <a:bodyPr/>
                    <a:lstStyle/>
                    <a:p>
                      <a:pPr algn="ctr"/>
                      <a:r>
                        <a:rPr lang="en-US" sz="900">
                          <a:effectLst/>
                        </a:rPr>
                        <a:t>-0.041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tc>
                <a:tc>
                  <a:txBody>
                    <a:bodyPr/>
                    <a:lstStyle/>
                    <a:p>
                      <a:pPr algn="ctr"/>
                      <a:r>
                        <a:rPr lang="en-US" sz="900">
                          <a:effectLst/>
                        </a:rPr>
                        <a:t>-0.036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tc>
                <a:tc>
                  <a:txBody>
                    <a:bodyPr/>
                    <a:lstStyle/>
                    <a:p>
                      <a:pPr algn="ctr"/>
                      <a:r>
                        <a:rPr lang="en-US" sz="900">
                          <a:effectLst/>
                        </a:rPr>
                        <a:t>-0.022 </a:t>
                      </a:r>
                      <a:endParaRPr lang="zh-CN" sz="90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tc>
                <a:extLst>
                  <a:ext uri="{0D108BD9-81ED-4DB2-BD59-A6C34878D82A}">
                    <a16:rowId xmlns:a16="http://schemas.microsoft.com/office/drawing/2014/main" val="298577077"/>
                  </a:ext>
                </a:extLst>
              </a:tr>
            </a:tbl>
          </a:graphicData>
        </a:graphic>
      </p:graphicFrame>
      <p:sp>
        <p:nvSpPr>
          <p:cNvPr id="3" name="文本框 2">
            <a:extLst>
              <a:ext uri="{FF2B5EF4-FFF2-40B4-BE49-F238E27FC236}">
                <a16:creationId xmlns:a16="http://schemas.microsoft.com/office/drawing/2014/main" id="{FAA36401-454A-137C-1124-5CFF1E2ABD60}"/>
              </a:ext>
            </a:extLst>
          </p:cNvPr>
          <p:cNvSpPr txBox="1"/>
          <p:nvPr/>
        </p:nvSpPr>
        <p:spPr>
          <a:xfrm>
            <a:off x="4095814" y="5103571"/>
            <a:ext cx="4040788" cy="261610"/>
          </a:xfrm>
          <a:prstGeom prst="rect">
            <a:avLst/>
          </a:prstGeom>
          <a:noFill/>
        </p:spPr>
        <p:txBody>
          <a:bodyPr wrap="square" rtlCol="0">
            <a:spAutoFit/>
          </a:bodyPr>
          <a:lstStyle/>
          <a:p>
            <a:r>
              <a:rPr lang="zh-CN" altLang="zh-CN" sz="1100" b="1" kern="100">
                <a:effectLst/>
                <a:latin typeface="+mj-ea"/>
                <a:ea typeface="+mj-ea"/>
                <a:cs typeface="Times New Roman" panose="02020603050405020304" pitchFamily="18" charset="0"/>
              </a:rPr>
              <a:t>不同相对负荷深蹲下两系统</a:t>
            </a:r>
            <a:r>
              <a:rPr lang="zh-CN" altLang="en-US" sz="1100" b="1" kern="100">
                <a:effectLst/>
                <a:latin typeface="+mj-ea"/>
                <a:ea typeface="+mj-ea"/>
                <a:cs typeface="Times New Roman" panose="02020603050405020304" pitchFamily="18" charset="0"/>
              </a:rPr>
              <a:t>不同阶段速度数据</a:t>
            </a:r>
            <a:r>
              <a:rPr lang="zh-CN" altLang="zh-CN" sz="1100" b="1" kern="100">
                <a:effectLst/>
                <a:latin typeface="+mj-ea"/>
                <a:ea typeface="+mj-ea"/>
                <a:cs typeface="Times New Roman" panose="02020603050405020304" pitchFamily="18" charset="0"/>
              </a:rPr>
              <a:t>的效应量对照表</a:t>
            </a:r>
            <a:endParaRPr lang="zh-CN" altLang="en-US" sz="1100" b="1">
              <a:latin typeface="+mj-ea"/>
              <a:ea typeface="+mj-ea"/>
            </a:endParaRPr>
          </a:p>
        </p:txBody>
      </p:sp>
      <p:pic>
        <p:nvPicPr>
          <p:cNvPr id="7" name="图片 6">
            <a:extLst>
              <a:ext uri="{FF2B5EF4-FFF2-40B4-BE49-F238E27FC236}">
                <a16:creationId xmlns:a16="http://schemas.microsoft.com/office/drawing/2014/main" id="{BC9E9642-2D23-728A-9714-FF91572AAC12}"/>
              </a:ext>
            </a:extLst>
          </p:cNvPr>
          <p:cNvPicPr>
            <a:picLocks noChangeAspect="1"/>
          </p:cNvPicPr>
          <p:nvPr/>
        </p:nvPicPr>
        <p:blipFill>
          <a:blip r:embed="rId8"/>
          <a:stretch>
            <a:fillRect/>
          </a:stretch>
        </p:blipFill>
        <p:spPr>
          <a:xfrm>
            <a:off x="6768203" y="2676089"/>
            <a:ext cx="2914545" cy="890950"/>
          </a:xfrm>
          <a:prstGeom prst="rect">
            <a:avLst/>
          </a:prstGeom>
        </p:spPr>
      </p:pic>
    </p:spTree>
    <p:extLst>
      <p:ext uri="{BB962C8B-B14F-4D97-AF65-F5344CB8AC3E}">
        <p14:creationId xmlns:p14="http://schemas.microsoft.com/office/powerpoint/2010/main" val="62772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a:extLst>
              <a:ext uri="{FF2B5EF4-FFF2-40B4-BE49-F238E27FC236}">
                <a16:creationId xmlns:a16="http://schemas.microsoft.com/office/drawing/2014/main" id="{D49C4B90-1441-26B7-C57B-6071A898A84B}"/>
              </a:ext>
            </a:extLst>
          </p:cNvPr>
          <p:cNvPicPr>
            <a:picLocks noChangeAspect="1"/>
          </p:cNvPicPr>
          <p:nvPr/>
        </p:nvPicPr>
        <p:blipFill rotWithShape="1">
          <a:blip r:embed="rId3">
            <a:duotone>
              <a:schemeClr val="bg2">
                <a:shade val="45000"/>
                <a:satMod val="135000"/>
              </a:schemeClr>
              <a:prstClr val="white"/>
            </a:duotone>
            <a:extLst>
              <a:ext uri="{BEBA8EAE-BF5A-486C-A8C5-ECC9F3942E4B}">
                <a14:imgProps xmlns:a14="http://schemas.microsoft.com/office/drawing/2010/main">
                  <a14:imgLayer r:embed="rId4">
                    <a14:imgEffect>
                      <a14:saturation sat="400000"/>
                    </a14:imgEffect>
                    <a14:imgEffect>
                      <a14:brightnessContrast contrast="20000"/>
                    </a14:imgEffect>
                  </a14:imgLayer>
                </a14:imgProps>
              </a:ext>
              <a:ext uri="{28A0092B-C50C-407E-A947-70E740481C1C}">
                <a14:useLocalDpi xmlns:a14="http://schemas.microsoft.com/office/drawing/2010/main" val="0"/>
              </a:ext>
            </a:extLst>
          </a:blip>
          <a:srcRect r="21830" b="28151"/>
          <a:stretch/>
        </p:blipFill>
        <p:spPr>
          <a:xfrm>
            <a:off x="4988560" y="2563386"/>
            <a:ext cx="7203440" cy="4184650"/>
          </a:xfrm>
          <a:prstGeom prst="rect">
            <a:avLst/>
          </a:prstGeom>
        </p:spPr>
      </p:pic>
      <p:sp>
        <p:nvSpPr>
          <p:cNvPr id="12" name="矩形 11">
            <a:extLst>
              <a:ext uri="{FF2B5EF4-FFF2-40B4-BE49-F238E27FC236}">
                <a16:creationId xmlns:a16="http://schemas.microsoft.com/office/drawing/2014/main" id="{D53CF66A-1546-D9E0-1A11-1FA0F8C83FF0}"/>
              </a:ext>
            </a:extLst>
          </p:cNvPr>
          <p:cNvSpPr/>
          <p:nvPr/>
        </p:nvSpPr>
        <p:spPr>
          <a:xfrm>
            <a:off x="11486672" y="6534000"/>
            <a:ext cx="324000" cy="324000"/>
          </a:xfrm>
          <a:prstGeom prst="rect">
            <a:avLst/>
          </a:prstGeom>
          <a:solidFill>
            <a:srgbClr val="15559A"/>
          </a:solidFill>
          <a:ln>
            <a:solidFill>
              <a:srgbClr val="1555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Helvetica" panose="020B0604020202020204" pitchFamily="34" charset="0"/>
                <a:cs typeface="Helvetica" panose="020B0604020202020204" pitchFamily="34" charset="0"/>
              </a:rPr>
              <a:t>7</a:t>
            </a:r>
            <a:endParaRPr lang="zh-CN" altLang="en-US" dirty="0">
              <a:latin typeface="Helvetica" panose="020B0604020202020204" pitchFamily="34" charset="0"/>
              <a:cs typeface="Helvetica" panose="020B0604020202020204" pitchFamily="34" charset="0"/>
            </a:endParaRPr>
          </a:p>
        </p:txBody>
      </p:sp>
      <p:grpSp>
        <p:nvGrpSpPr>
          <p:cNvPr id="27" name="组合 26">
            <a:extLst>
              <a:ext uri="{FF2B5EF4-FFF2-40B4-BE49-F238E27FC236}">
                <a16:creationId xmlns:a16="http://schemas.microsoft.com/office/drawing/2014/main" id="{B65CA000-B1BD-4799-95F6-4EEF8B72B97F}"/>
              </a:ext>
            </a:extLst>
          </p:cNvPr>
          <p:cNvGrpSpPr/>
          <p:nvPr/>
        </p:nvGrpSpPr>
        <p:grpSpPr>
          <a:xfrm>
            <a:off x="296313" y="265046"/>
            <a:ext cx="6536690" cy="646430"/>
            <a:chOff x="1450" y="1591"/>
            <a:chExt cx="10294" cy="1018"/>
          </a:xfrm>
        </p:grpSpPr>
        <p:sp>
          <p:nvSpPr>
            <p:cNvPr id="29" name="文本框 28">
              <a:extLst>
                <a:ext uri="{FF2B5EF4-FFF2-40B4-BE49-F238E27FC236}">
                  <a16:creationId xmlns:a16="http://schemas.microsoft.com/office/drawing/2014/main" id="{D79D48EE-5985-7F4A-9AEE-508E2B9E73FE}"/>
                </a:ext>
              </a:extLst>
            </p:cNvPr>
            <p:cNvSpPr txBox="1"/>
            <p:nvPr>
              <p:custDataLst>
                <p:tags r:id="rId1"/>
              </p:custDataLst>
            </p:nvPr>
          </p:nvSpPr>
          <p:spPr>
            <a:xfrm>
              <a:off x="2446" y="1591"/>
              <a:ext cx="9298" cy="1018"/>
            </a:xfrm>
            <a:prstGeom prst="rect">
              <a:avLst/>
            </a:prstGeom>
            <a:noFill/>
          </p:spPr>
          <p:txBody>
            <a:bodyPr wrap="square" rtlCol="0" anchor="ctr">
              <a:normAutofit/>
            </a:bodyPr>
            <a:lstStyle/>
            <a:p>
              <a:pPr>
                <a:lnSpc>
                  <a:spcPct val="120000"/>
                </a:lnSpc>
              </a:pPr>
              <a:r>
                <a:rPr lang="zh-CN" altLang="en-US" sz="2800" b="1" spc="300">
                  <a:solidFill>
                    <a:schemeClr val="accent2"/>
                  </a:solidFill>
                  <a:latin typeface="微软雅黑" panose="020B0503020204020204" charset="-122"/>
                  <a:ea typeface="微软雅黑" panose="020B0503020204020204" charset="-122"/>
                </a:rPr>
                <a:t>近期工作：心电采集软件的开发</a:t>
              </a:r>
            </a:p>
          </p:txBody>
        </p:sp>
        <p:pic>
          <p:nvPicPr>
            <p:cNvPr id="31" name="图片 11" descr="303b32313536343833373bc0b6c9abb5d7b5a5cff2b0d7bcfdcdb7">
              <a:extLst>
                <a:ext uri="{FF2B5EF4-FFF2-40B4-BE49-F238E27FC236}">
                  <a16:creationId xmlns:a16="http://schemas.microsoft.com/office/drawing/2014/main" id="{E63EB427-9D72-3DFA-8774-C9153FFE1AC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50" y="1681"/>
              <a:ext cx="890" cy="890"/>
            </a:xfrm>
            <a:prstGeom prst="rect">
              <a:avLst/>
            </a:prstGeom>
          </p:spPr>
        </p:pic>
      </p:grpSp>
      <p:pic>
        <p:nvPicPr>
          <p:cNvPr id="5" name="图片 4">
            <a:extLst>
              <a:ext uri="{FF2B5EF4-FFF2-40B4-BE49-F238E27FC236}">
                <a16:creationId xmlns:a16="http://schemas.microsoft.com/office/drawing/2014/main" id="{B09DC669-A71C-4BDA-9637-FE7C4C62B98E}"/>
              </a:ext>
            </a:extLst>
          </p:cNvPr>
          <p:cNvPicPr>
            <a:picLocks noChangeAspect="1"/>
          </p:cNvPicPr>
          <p:nvPr/>
        </p:nvPicPr>
        <p:blipFill>
          <a:blip r:embed="rId7"/>
          <a:stretch>
            <a:fillRect/>
          </a:stretch>
        </p:blipFill>
        <p:spPr>
          <a:xfrm>
            <a:off x="6419568" y="2018807"/>
            <a:ext cx="4491751" cy="4205043"/>
          </a:xfrm>
          <a:prstGeom prst="rect">
            <a:avLst/>
          </a:prstGeom>
          <a:solidFill>
            <a:schemeClr val="accent1"/>
          </a:solidFill>
          <a:ln>
            <a:solidFill>
              <a:schemeClr val="accent1"/>
            </a:solidFill>
          </a:ln>
        </p:spPr>
      </p:pic>
      <p:sp>
        <p:nvSpPr>
          <p:cNvPr id="6" name="文本框 5">
            <a:extLst>
              <a:ext uri="{FF2B5EF4-FFF2-40B4-BE49-F238E27FC236}">
                <a16:creationId xmlns:a16="http://schemas.microsoft.com/office/drawing/2014/main" id="{D11A391F-6C25-6D83-7442-B0A97E9F71EA}"/>
              </a:ext>
            </a:extLst>
          </p:cNvPr>
          <p:cNvSpPr txBox="1"/>
          <p:nvPr/>
        </p:nvSpPr>
        <p:spPr>
          <a:xfrm>
            <a:off x="7870976" y="6310145"/>
            <a:ext cx="1588934" cy="369332"/>
          </a:xfrm>
          <a:prstGeom prst="rect">
            <a:avLst/>
          </a:prstGeom>
          <a:noFill/>
        </p:spPr>
        <p:txBody>
          <a:bodyPr wrap="square" rtlCol="0">
            <a:spAutoFit/>
          </a:bodyPr>
          <a:lstStyle/>
          <a:p>
            <a:r>
              <a:rPr lang="zh-CN" altLang="en-US"/>
              <a:t>心电数据导出</a:t>
            </a:r>
          </a:p>
        </p:txBody>
      </p:sp>
      <p:sp>
        <p:nvSpPr>
          <p:cNvPr id="2" name="文本框 1">
            <a:extLst>
              <a:ext uri="{FF2B5EF4-FFF2-40B4-BE49-F238E27FC236}">
                <a16:creationId xmlns:a16="http://schemas.microsoft.com/office/drawing/2014/main" id="{721B106B-E256-9923-B768-0DD72BC2FE59}"/>
              </a:ext>
            </a:extLst>
          </p:cNvPr>
          <p:cNvSpPr txBox="1"/>
          <p:nvPr/>
        </p:nvSpPr>
        <p:spPr>
          <a:xfrm>
            <a:off x="1953180" y="6272566"/>
            <a:ext cx="2070321" cy="369332"/>
          </a:xfrm>
          <a:prstGeom prst="rect">
            <a:avLst/>
          </a:prstGeom>
          <a:noFill/>
        </p:spPr>
        <p:txBody>
          <a:bodyPr wrap="square" rtlCol="0">
            <a:spAutoFit/>
          </a:bodyPr>
          <a:lstStyle/>
          <a:p>
            <a:r>
              <a:rPr lang="zh-CN" altLang="en-US"/>
              <a:t>心电采集软件截图</a:t>
            </a:r>
          </a:p>
        </p:txBody>
      </p:sp>
      <p:sp>
        <p:nvSpPr>
          <p:cNvPr id="3" name="文本框 2">
            <a:extLst>
              <a:ext uri="{FF2B5EF4-FFF2-40B4-BE49-F238E27FC236}">
                <a16:creationId xmlns:a16="http://schemas.microsoft.com/office/drawing/2014/main" id="{11BF16B2-4F63-6AE7-39CE-C15EECAB2FDC}"/>
              </a:ext>
            </a:extLst>
          </p:cNvPr>
          <p:cNvSpPr txBox="1"/>
          <p:nvPr/>
        </p:nvSpPr>
        <p:spPr>
          <a:xfrm>
            <a:off x="435228" y="1256375"/>
            <a:ext cx="11321543" cy="369332"/>
          </a:xfrm>
          <a:prstGeom prst="rect">
            <a:avLst/>
          </a:prstGeom>
          <a:noFill/>
        </p:spPr>
        <p:txBody>
          <a:bodyPr wrap="square" rtlCol="0">
            <a:spAutoFit/>
          </a:bodyPr>
          <a:lstStyle/>
          <a:p>
            <a:r>
              <a:rPr lang="zh-CN" altLang="en-US"/>
              <a:t>软件可以通过</a:t>
            </a:r>
            <a:r>
              <a:rPr lang="en-US" altLang="zh-CN"/>
              <a:t>Polar H10</a:t>
            </a:r>
            <a:r>
              <a:rPr lang="zh-CN" altLang="en-US"/>
              <a:t>心率带实现</a:t>
            </a:r>
            <a:r>
              <a:rPr lang="en-US" altLang="zh-CN"/>
              <a:t>130Hz</a:t>
            </a:r>
            <a:r>
              <a:rPr lang="zh-CN" altLang="en-US"/>
              <a:t>采样频率超过</a:t>
            </a:r>
            <a:r>
              <a:rPr lang="en-US" altLang="zh-CN"/>
              <a:t>1</a:t>
            </a:r>
            <a:r>
              <a:rPr lang="zh-CN" altLang="en-US"/>
              <a:t>小时的</a:t>
            </a:r>
            <a:r>
              <a:rPr lang="en-US" altLang="zh-CN"/>
              <a:t>ECG</a:t>
            </a:r>
            <a:r>
              <a:rPr lang="zh-CN" altLang="en-US"/>
              <a:t>、</a:t>
            </a:r>
            <a:r>
              <a:rPr lang="en-US" altLang="zh-CN"/>
              <a:t>HR</a:t>
            </a:r>
            <a:r>
              <a:rPr lang="zh-CN" altLang="en-US"/>
              <a:t>、</a:t>
            </a:r>
            <a:r>
              <a:rPr lang="en-US" altLang="zh-CN"/>
              <a:t>RR</a:t>
            </a:r>
            <a:r>
              <a:rPr lang="zh-CN" altLang="en-US"/>
              <a:t>数据采集，并导出为</a:t>
            </a:r>
            <a:r>
              <a:rPr lang="en-US" altLang="zh-CN"/>
              <a:t>CSV</a:t>
            </a:r>
            <a:r>
              <a:rPr lang="zh-CN" altLang="en-US"/>
              <a:t>文件。</a:t>
            </a:r>
          </a:p>
        </p:txBody>
      </p:sp>
      <p:pic>
        <p:nvPicPr>
          <p:cNvPr id="7" name="图片 6">
            <a:extLst>
              <a:ext uri="{FF2B5EF4-FFF2-40B4-BE49-F238E27FC236}">
                <a16:creationId xmlns:a16="http://schemas.microsoft.com/office/drawing/2014/main" id="{F5762D31-3503-7C90-88E2-9115CAFEB9D6}"/>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p:blipFill>
        <p:spPr>
          <a:xfrm>
            <a:off x="1510180" y="2013556"/>
            <a:ext cx="3067157" cy="4210294"/>
          </a:xfrm>
          <a:prstGeom prst="rect">
            <a:avLst/>
          </a:prstGeom>
          <a:ln>
            <a:solidFill>
              <a:schemeClr val="accent1"/>
            </a:solidFill>
          </a:ln>
        </p:spPr>
      </p:pic>
    </p:spTree>
    <p:extLst>
      <p:ext uri="{BB962C8B-B14F-4D97-AF65-F5344CB8AC3E}">
        <p14:creationId xmlns:p14="http://schemas.microsoft.com/office/powerpoint/2010/main" val="32213475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CE8P9392"/>
          <p:cNvPicPr>
            <a:picLocks noChangeAspect="1"/>
          </p:cNvPicPr>
          <p:nvPr/>
        </p:nvPicPr>
        <p:blipFill>
          <a:blip r:embed="rId2"/>
          <a:srcRect l="5845" t="11921" r="4212" b="39805"/>
          <a:stretch>
            <a:fillRect/>
          </a:stretch>
        </p:blipFill>
        <p:spPr>
          <a:xfrm>
            <a:off x="0" y="956310"/>
            <a:ext cx="12184380" cy="4705985"/>
          </a:xfrm>
          <a:prstGeom prst="rect">
            <a:avLst/>
          </a:prstGeom>
        </p:spPr>
      </p:pic>
      <p:sp>
        <p:nvSpPr>
          <p:cNvPr id="5" name="矩形 4"/>
          <p:cNvSpPr/>
          <p:nvPr/>
        </p:nvSpPr>
        <p:spPr>
          <a:xfrm>
            <a:off x="0" y="956310"/>
            <a:ext cx="12193270" cy="4705985"/>
          </a:xfrm>
          <a:prstGeom prst="rect">
            <a:avLst/>
          </a:prstGeom>
          <a:solidFill>
            <a:schemeClr val="accent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8890" y="992505"/>
            <a:ext cx="12193270" cy="4670425"/>
          </a:xfrm>
          <a:prstGeom prst="rect">
            <a:avLst/>
          </a:prstGeom>
          <a:solidFill>
            <a:schemeClr val="accent2">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流程图: 数据 6"/>
          <p:cNvSpPr/>
          <p:nvPr/>
        </p:nvSpPr>
        <p:spPr>
          <a:xfrm>
            <a:off x="6675120" y="664210"/>
            <a:ext cx="4523740" cy="5335270"/>
          </a:xfrm>
          <a:prstGeom prst="flowChartInputOutpu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4443095" y="2801620"/>
            <a:ext cx="5132070" cy="1014730"/>
          </a:xfrm>
          <a:prstGeom prst="rect">
            <a:avLst/>
          </a:prstGeom>
          <a:noFill/>
        </p:spPr>
        <p:txBody>
          <a:bodyPr wrap="square" rtlCol="0">
            <a:spAutoFit/>
          </a:bodyPr>
          <a:lstStyle/>
          <a:p>
            <a:pPr algn="dist"/>
            <a:r>
              <a:rPr lang="zh-CN" altLang="en-US" sz="6000" b="1">
                <a:solidFill>
                  <a:schemeClr val="bg1">
                    <a:lumMod val="95000"/>
                  </a:schemeClr>
                </a:solidFill>
                <a:latin typeface="微软雅黑" panose="020B0503020204020204" charset="-122"/>
                <a:ea typeface="微软雅黑" panose="020B0503020204020204" charset="-122"/>
              </a:rPr>
              <a:t>谢谢观看！</a:t>
            </a:r>
          </a:p>
        </p:txBody>
      </p:sp>
      <p:grpSp>
        <p:nvGrpSpPr>
          <p:cNvPr id="12" name="组合 11"/>
          <p:cNvGrpSpPr>
            <a:grpSpLocks noChangeAspect="1"/>
          </p:cNvGrpSpPr>
          <p:nvPr/>
        </p:nvGrpSpPr>
        <p:grpSpPr>
          <a:xfrm>
            <a:off x="1900555" y="2440305"/>
            <a:ext cx="1823720" cy="1797685"/>
            <a:chOff x="896" y="1015"/>
            <a:chExt cx="6264" cy="6173"/>
          </a:xfrm>
        </p:grpSpPr>
        <p:pic>
          <p:nvPicPr>
            <p:cNvPr id="13" name="图片 12" descr="北京体育大学logo"/>
            <p:cNvPicPr>
              <a:picLocks noChangeAspect="1"/>
            </p:cNvPicPr>
            <p:nvPr/>
          </p:nvPicPr>
          <p:blipFill>
            <a:blip r:embed="rId3">
              <a:grayscl/>
              <a:lum bright="46000"/>
            </a:blip>
            <a:srcRect l="615" t="20479" r="71422" b="25438"/>
            <a:stretch>
              <a:fillRect/>
            </a:stretch>
          </p:blipFill>
          <p:spPr>
            <a:xfrm>
              <a:off x="928" y="1063"/>
              <a:ext cx="6232" cy="6125"/>
            </a:xfrm>
            <a:prstGeom prst="rect">
              <a:avLst/>
            </a:prstGeom>
            <a:noFill/>
            <a:effectLst/>
          </p:spPr>
        </p:pic>
        <p:pic>
          <p:nvPicPr>
            <p:cNvPr id="14" name="图片 13" descr="北京体育大学logo"/>
            <p:cNvPicPr>
              <a:picLocks noChangeAspect="1"/>
            </p:cNvPicPr>
            <p:nvPr/>
          </p:nvPicPr>
          <p:blipFill>
            <a:blip r:embed="rId3">
              <a:lum bright="100000"/>
            </a:blip>
            <a:srcRect l="615" t="20479" r="71422" b="25438"/>
            <a:stretch>
              <a:fillRect/>
            </a:stretch>
          </p:blipFill>
          <p:spPr>
            <a:xfrm>
              <a:off x="896" y="1015"/>
              <a:ext cx="6232" cy="6125"/>
            </a:xfrm>
            <a:prstGeom prst="rect">
              <a:avLst/>
            </a:prstGeom>
            <a:noFill/>
            <a:effectLst/>
          </p:spPr>
        </p:pic>
      </p:gr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DIyNzgzYTRiZmZhZmJmODFlZWUxYjYyZTM3Zjc5NTMi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196581"/>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04.xml><?xml version="1.0" encoding="utf-8"?>
<p:tagLst xmlns:a="http://schemas.openxmlformats.org/drawingml/2006/main" xmlns:r="http://schemas.openxmlformats.org/officeDocument/2006/relationships" xmlns:p="http://schemas.openxmlformats.org/presentationml/2006/main">
  <p:tag name="KSO_WM_TEMPLATE_THUMBS_INDEX" val="1"/>
  <p:tag name="KSO_WM_TEMPLATE_TOPIC_ID" val="2869567"/>
  <p:tag name="KSO_WM_TEMPLATE_OUTLINE_ID" val="15"/>
  <p:tag name="KSO_WM_TEMPLATE_SCENE_ID" val="1"/>
  <p:tag name="KSO_WM_TEMPLATE_JOB_ID" val="2"/>
  <p:tag name="KSO_WM_TEMPLATE_TOPIC_DEFAULT" val="1"/>
  <p:tag name="KSO_WM_TEMPLATE_SUBCATEGORY" val="0"/>
  <p:tag name="KSO_WM_TAG_VERSION" val="1.0"/>
  <p:tag name="KSO_WM_BEAUTIFY_FLAG" val="#wm#"/>
  <p:tag name="KSO_WM_TEMPLATE_CATEGORY" val="custom"/>
  <p:tag name="KSO_WM_TEMPLATE_INDEX" val="20196581"/>
</p:tagLst>
</file>

<file path=ppt/tags/tag1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197.xml><?xml version="1.0" encoding="utf-8"?>
<p:tagLst xmlns:a="http://schemas.openxmlformats.org/drawingml/2006/main" xmlns:r="http://schemas.openxmlformats.org/officeDocument/2006/relationships" xmlns:p="http://schemas.openxmlformats.org/presentationml/2006/main">
  <p:tag name="PA" val="v4.2.4"/>
  <p:tag name="KSO_WM_UNIT_TEXT_FILL_FORE_SCHEMECOLOR_INDEX_BRIGHTNESS" val="0"/>
  <p:tag name="KSO_WM_UNIT_TEXT_FILL_FORE_SCHEMECOLOR_INDEX" val="2"/>
  <p:tag name="KSO_WM_UNIT_TEXT_FILL_TYPE" val="1"/>
</p:tagLst>
</file>

<file path=ppt/tags/tag198.xml><?xml version="1.0" encoding="utf-8"?>
<p:tagLst xmlns:a="http://schemas.openxmlformats.org/drawingml/2006/main" xmlns:r="http://schemas.openxmlformats.org/officeDocument/2006/relationships" xmlns:p="http://schemas.openxmlformats.org/presentationml/2006/main">
  <p:tag name="PA" val="v4.2.4"/>
  <p:tag name="KSO_WM_UNIT_TEXT_FILL_FORE_SCHEMECOLOR_INDEX_BRIGHTNESS" val="0"/>
  <p:tag name="KSO_WM_UNIT_TEXT_FILL_FORE_SCHEMECOLOR_INDEX" val="14"/>
  <p:tag name="KSO_WM_UNIT_TEXT_FILL_TYPE" val="1"/>
</p:tagLst>
</file>

<file path=ppt/tags/tag199.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14"/>
  <p:tag name="KSO_WM_UNIT_LINE_FILL_TYPE" val="2"/>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19658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722"/>
  <p:tag name="KSO_WM_UNIT_TYPE" val="a"/>
  <p:tag name="KSO_WM_UNIT_INDEX" val="1"/>
  <p:tag name="KSO_WM_UNIT_ID" val="diagram722_6*a*1"/>
  <p:tag name="KSO_WM_UNIT_LAYERLEVEL" val="1"/>
  <p:tag name="KSO_WM_UNIT_VALUE" val="16"/>
  <p:tag name="KSO_WM_UNIT_HIGHLIGHT" val="0"/>
  <p:tag name="KSO_WM_UNIT_COMPATIBLE" val="0"/>
  <p:tag name="KSO_WM_UNIT_RELATE_UNITID" val="diagram722_6*l*1"/>
  <p:tag name="KSO_WM_UNIT_ISCONTENTSTITLE" val="0"/>
  <p:tag name="KSO_WM_UNIT_NOCLEAR" val="0"/>
  <p:tag name="KSO_WM_UNIT_DIAGRAM_ISNUMVISUAL" val="0"/>
  <p:tag name="KSO_WM_UNIT_DIAGRAM_ISREFERUNIT" val="0"/>
  <p:tag name="KSO_WM_DIAGRAM_GROUP_CODE" val="l1-1"/>
  <p:tag name="KSO_WM_UNIT_PRESET_TEXT" val="单击此处添加标题"/>
  <p:tag name="KSO_WM_UNIT_TEXT_FILL_FORE_SCHEMECOLOR_INDEX" val="13"/>
  <p:tag name="KSO_WM_UNIT_TEXT_FILL_TYPE" val="1"/>
</p:tagLst>
</file>

<file path=ppt/tags/tag20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722"/>
  <p:tag name="KSO_WM_UNIT_TYPE" val="a"/>
  <p:tag name="KSO_WM_UNIT_INDEX" val="1"/>
  <p:tag name="KSO_WM_UNIT_ID" val="diagram722_6*a*1"/>
  <p:tag name="KSO_WM_UNIT_LAYERLEVEL" val="1"/>
  <p:tag name="KSO_WM_UNIT_VALUE" val="16"/>
  <p:tag name="KSO_WM_UNIT_HIGHLIGHT" val="0"/>
  <p:tag name="KSO_WM_UNIT_COMPATIBLE" val="0"/>
  <p:tag name="KSO_WM_UNIT_RELATE_UNITID" val="diagram722_6*l*1"/>
  <p:tag name="KSO_WM_UNIT_ISCONTENTSTITLE" val="0"/>
  <p:tag name="KSO_WM_UNIT_NOCLEAR" val="0"/>
  <p:tag name="KSO_WM_UNIT_DIAGRAM_ISNUMVISUAL" val="0"/>
  <p:tag name="KSO_WM_UNIT_DIAGRAM_ISREFERUNIT" val="0"/>
  <p:tag name="KSO_WM_DIAGRAM_GROUP_CODE" val="l1-1"/>
  <p:tag name="KSO_WM_UNIT_PRESET_TEXT" val="单击此处添加标题"/>
  <p:tag name="KSO_WM_UNIT_TEXT_FILL_FORE_SCHEMECOLOR_INDEX" val="13"/>
  <p:tag name="KSO_WM_UNIT_TEXT_FILL_TYPE" val="1"/>
</p:tagLst>
</file>

<file path=ppt/tags/tag20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722"/>
  <p:tag name="KSO_WM_UNIT_TYPE" val="a"/>
  <p:tag name="KSO_WM_UNIT_INDEX" val="1"/>
  <p:tag name="KSO_WM_UNIT_ID" val="diagram722_6*a*1"/>
  <p:tag name="KSO_WM_UNIT_LAYERLEVEL" val="1"/>
  <p:tag name="KSO_WM_UNIT_VALUE" val="16"/>
  <p:tag name="KSO_WM_UNIT_HIGHLIGHT" val="0"/>
  <p:tag name="KSO_WM_UNIT_COMPATIBLE" val="0"/>
  <p:tag name="KSO_WM_UNIT_RELATE_UNITID" val="diagram722_6*l*1"/>
  <p:tag name="KSO_WM_UNIT_ISCONTENTSTITLE" val="0"/>
  <p:tag name="KSO_WM_UNIT_NOCLEAR" val="0"/>
  <p:tag name="KSO_WM_UNIT_DIAGRAM_ISNUMVISUAL" val="0"/>
  <p:tag name="KSO_WM_UNIT_DIAGRAM_ISREFERUNIT" val="0"/>
  <p:tag name="KSO_WM_DIAGRAM_GROUP_CODE" val="l1-1"/>
  <p:tag name="KSO_WM_UNIT_PRESET_TEXT" val="单击此处添加标题"/>
  <p:tag name="KSO_WM_UNIT_TEXT_FILL_FORE_SCHEMECOLOR_INDEX" val="13"/>
  <p:tag name="KSO_WM_UNIT_TEXT_FILL_TYPE" val="1"/>
</p:tagLst>
</file>

<file path=ppt/tags/tag20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722"/>
  <p:tag name="KSO_WM_UNIT_TYPE" val="a"/>
  <p:tag name="KSO_WM_UNIT_INDEX" val="1"/>
  <p:tag name="KSO_WM_UNIT_ID" val="diagram722_6*a*1"/>
  <p:tag name="KSO_WM_UNIT_LAYERLEVEL" val="1"/>
  <p:tag name="KSO_WM_UNIT_VALUE" val="16"/>
  <p:tag name="KSO_WM_UNIT_HIGHLIGHT" val="0"/>
  <p:tag name="KSO_WM_UNIT_COMPATIBLE" val="0"/>
  <p:tag name="KSO_WM_UNIT_RELATE_UNITID" val="diagram722_6*l*1"/>
  <p:tag name="KSO_WM_UNIT_ISCONTENTSTITLE" val="0"/>
  <p:tag name="KSO_WM_UNIT_NOCLEAR" val="0"/>
  <p:tag name="KSO_WM_UNIT_DIAGRAM_ISNUMVISUAL" val="0"/>
  <p:tag name="KSO_WM_UNIT_DIAGRAM_ISREFERUNIT" val="0"/>
  <p:tag name="KSO_WM_DIAGRAM_GROUP_CODE" val="l1-1"/>
  <p:tag name="KSO_WM_UNIT_PRESET_TEXT" val="单击此处添加标题"/>
  <p:tag name="KSO_WM_UNIT_TEXT_FILL_FORE_SCHEMECOLOR_INDEX" val="13"/>
  <p:tag name="KSO_WM_UNIT_TEXT_FILL_TYPE" val="1"/>
</p:tagLst>
</file>

<file path=ppt/tags/tag20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722"/>
  <p:tag name="KSO_WM_UNIT_TYPE" val="a"/>
  <p:tag name="KSO_WM_UNIT_INDEX" val="1"/>
  <p:tag name="KSO_WM_UNIT_ID" val="diagram722_6*a*1"/>
  <p:tag name="KSO_WM_UNIT_LAYERLEVEL" val="1"/>
  <p:tag name="KSO_WM_UNIT_VALUE" val="16"/>
  <p:tag name="KSO_WM_UNIT_HIGHLIGHT" val="0"/>
  <p:tag name="KSO_WM_UNIT_COMPATIBLE" val="0"/>
  <p:tag name="KSO_WM_UNIT_RELATE_UNITID" val="diagram722_6*l*1"/>
  <p:tag name="KSO_WM_UNIT_ISCONTENTSTITLE" val="0"/>
  <p:tag name="KSO_WM_UNIT_NOCLEAR" val="0"/>
  <p:tag name="KSO_WM_UNIT_DIAGRAM_ISNUMVISUAL" val="0"/>
  <p:tag name="KSO_WM_UNIT_DIAGRAM_ISREFERUNIT" val="0"/>
  <p:tag name="KSO_WM_DIAGRAM_GROUP_CODE" val="l1-1"/>
  <p:tag name="KSO_WM_UNIT_PRESET_TEXT" val="单击此处添加标题"/>
  <p:tag name="KSO_WM_UNIT_TEXT_FILL_FORE_SCHEMECOLOR_INDEX" val="13"/>
  <p:tag name="KSO_WM_UNIT_TEXT_FILL_TYPE" val="1"/>
</p:tagLst>
</file>

<file path=ppt/tags/tag20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722"/>
  <p:tag name="KSO_WM_UNIT_TYPE" val="a"/>
  <p:tag name="KSO_WM_UNIT_INDEX" val="1"/>
  <p:tag name="KSO_WM_UNIT_ID" val="diagram722_6*a*1"/>
  <p:tag name="KSO_WM_UNIT_LAYERLEVEL" val="1"/>
  <p:tag name="KSO_WM_UNIT_VALUE" val="16"/>
  <p:tag name="KSO_WM_UNIT_HIGHLIGHT" val="0"/>
  <p:tag name="KSO_WM_UNIT_COMPATIBLE" val="0"/>
  <p:tag name="KSO_WM_UNIT_RELATE_UNITID" val="diagram722_6*l*1"/>
  <p:tag name="KSO_WM_UNIT_ISCONTENTSTITLE" val="0"/>
  <p:tag name="KSO_WM_UNIT_NOCLEAR" val="0"/>
  <p:tag name="KSO_WM_UNIT_DIAGRAM_ISNUMVISUAL" val="0"/>
  <p:tag name="KSO_WM_UNIT_DIAGRAM_ISREFERUNIT" val="0"/>
  <p:tag name="KSO_WM_DIAGRAM_GROUP_CODE" val="l1-1"/>
  <p:tag name="KSO_WM_UNIT_PRESET_TEXT" val="单击此处添加标题"/>
  <p:tag name="KSO_WM_UNIT_TEXT_FILL_FORE_SCHEMECOLOR_INDEX" val="13"/>
  <p:tag name="KSO_WM_UNIT_TEXT_FILL_TYPE" val="1"/>
</p:tagLst>
</file>

<file path=ppt/tags/tag20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722"/>
  <p:tag name="KSO_WM_UNIT_TYPE" val="a"/>
  <p:tag name="KSO_WM_UNIT_INDEX" val="1"/>
  <p:tag name="KSO_WM_UNIT_ID" val="diagram722_6*a*1"/>
  <p:tag name="KSO_WM_UNIT_LAYERLEVEL" val="1"/>
  <p:tag name="KSO_WM_UNIT_VALUE" val="16"/>
  <p:tag name="KSO_WM_UNIT_HIGHLIGHT" val="0"/>
  <p:tag name="KSO_WM_UNIT_COMPATIBLE" val="0"/>
  <p:tag name="KSO_WM_UNIT_RELATE_UNITID" val="diagram722_6*l*1"/>
  <p:tag name="KSO_WM_UNIT_ISCONTENTSTITLE" val="0"/>
  <p:tag name="KSO_WM_UNIT_NOCLEAR" val="0"/>
  <p:tag name="KSO_WM_UNIT_DIAGRAM_ISNUMVISUAL" val="0"/>
  <p:tag name="KSO_WM_UNIT_DIAGRAM_ISREFERUNIT" val="0"/>
  <p:tag name="KSO_WM_DIAGRAM_GROUP_CODE" val="l1-1"/>
  <p:tag name="KSO_WM_UNIT_PRESET_TEXT" val="单击此处添加标题"/>
  <p:tag name="KSO_WM_UNIT_TEXT_FILL_FORE_SCHEMECOLOR_INDEX" val="13"/>
  <p:tag name="KSO_WM_UNIT_TEXT_FILL_TYPE" val="1"/>
</p:tagLst>
</file>

<file path=ppt/tags/tag20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722"/>
  <p:tag name="KSO_WM_UNIT_TYPE" val="a"/>
  <p:tag name="KSO_WM_UNIT_INDEX" val="1"/>
  <p:tag name="KSO_WM_UNIT_ID" val="diagram722_6*a*1"/>
  <p:tag name="KSO_WM_UNIT_LAYERLEVEL" val="1"/>
  <p:tag name="KSO_WM_UNIT_VALUE" val="16"/>
  <p:tag name="KSO_WM_UNIT_HIGHLIGHT" val="0"/>
  <p:tag name="KSO_WM_UNIT_COMPATIBLE" val="0"/>
  <p:tag name="KSO_WM_UNIT_RELATE_UNITID" val="diagram722_6*l*1"/>
  <p:tag name="KSO_WM_UNIT_ISCONTENTSTITLE" val="0"/>
  <p:tag name="KSO_WM_UNIT_NOCLEAR" val="0"/>
  <p:tag name="KSO_WM_UNIT_DIAGRAM_ISNUMVISUAL" val="0"/>
  <p:tag name="KSO_WM_UNIT_DIAGRAM_ISREFERUNIT" val="0"/>
  <p:tag name="KSO_WM_DIAGRAM_GROUP_CODE" val="l1-1"/>
  <p:tag name="KSO_WM_UNIT_PRESET_TEXT" val="单击此处添加标题"/>
  <p:tag name="KSO_WM_UNIT_TEXT_FILL_FORE_SCHEMECOLOR_INDEX" val="13"/>
  <p:tag name="KSO_WM_UNIT_TEXT_FILL_TYPE" val="1"/>
</p:tagLst>
</file>

<file path=ppt/tags/tag20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722"/>
  <p:tag name="KSO_WM_UNIT_TYPE" val="a"/>
  <p:tag name="KSO_WM_UNIT_INDEX" val="1"/>
  <p:tag name="KSO_WM_UNIT_ID" val="diagram722_6*a*1"/>
  <p:tag name="KSO_WM_UNIT_LAYERLEVEL" val="1"/>
  <p:tag name="KSO_WM_UNIT_VALUE" val="16"/>
  <p:tag name="KSO_WM_UNIT_HIGHLIGHT" val="0"/>
  <p:tag name="KSO_WM_UNIT_COMPATIBLE" val="0"/>
  <p:tag name="KSO_WM_UNIT_RELATE_UNITID" val="diagram722_6*l*1"/>
  <p:tag name="KSO_WM_UNIT_ISCONTENTSTITLE" val="0"/>
  <p:tag name="KSO_WM_UNIT_NOCLEAR" val="0"/>
  <p:tag name="KSO_WM_UNIT_DIAGRAM_ISNUMVISUAL" val="0"/>
  <p:tag name="KSO_WM_UNIT_DIAGRAM_ISREFERUNIT" val="0"/>
  <p:tag name="KSO_WM_DIAGRAM_GROUP_CODE" val="l1-1"/>
  <p:tag name="KSO_WM_UNIT_PRESET_TEXT" val="单击此处添加标题"/>
  <p:tag name="KSO_WM_UNIT_TEXT_FILL_FORE_SCHEMECOLOR_INDEX" val="13"/>
  <p:tag name="KSO_WM_UNIT_TEXT_FILL_TYPE" val="1"/>
</p:tagLst>
</file>

<file path=ppt/tags/tag20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722"/>
  <p:tag name="KSO_WM_UNIT_TYPE" val="a"/>
  <p:tag name="KSO_WM_UNIT_INDEX" val="1"/>
  <p:tag name="KSO_WM_UNIT_ID" val="diagram722_6*a*1"/>
  <p:tag name="KSO_WM_UNIT_LAYERLEVEL" val="1"/>
  <p:tag name="KSO_WM_UNIT_VALUE" val="16"/>
  <p:tag name="KSO_WM_UNIT_HIGHLIGHT" val="0"/>
  <p:tag name="KSO_WM_UNIT_COMPATIBLE" val="0"/>
  <p:tag name="KSO_WM_UNIT_RELATE_UNITID" val="diagram722_6*l*1"/>
  <p:tag name="KSO_WM_UNIT_ISCONTENTSTITLE" val="0"/>
  <p:tag name="KSO_WM_UNIT_NOCLEAR" val="0"/>
  <p:tag name="KSO_WM_UNIT_DIAGRAM_ISNUMVISUAL" val="0"/>
  <p:tag name="KSO_WM_UNIT_DIAGRAM_ISREFERUNIT" val="0"/>
  <p:tag name="KSO_WM_DIAGRAM_GROUP_CODE" val="l1-1"/>
  <p:tag name="KSO_WM_UNIT_PRESET_TEXT" val="单击此处添加标题"/>
  <p:tag name="KSO_WM_UNIT_TEXT_FILL_FORE_SCHEMECOLOR_INDEX" val="13"/>
  <p:tag name="KSO_WM_UNIT_TEXT_FILL_TYPE" val="1"/>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1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722"/>
  <p:tag name="KSO_WM_UNIT_TYPE" val="a"/>
  <p:tag name="KSO_WM_UNIT_INDEX" val="1"/>
  <p:tag name="KSO_WM_UNIT_ID" val="diagram722_6*a*1"/>
  <p:tag name="KSO_WM_UNIT_LAYERLEVEL" val="1"/>
  <p:tag name="KSO_WM_UNIT_VALUE" val="16"/>
  <p:tag name="KSO_WM_UNIT_HIGHLIGHT" val="0"/>
  <p:tag name="KSO_WM_UNIT_COMPATIBLE" val="0"/>
  <p:tag name="KSO_WM_UNIT_RELATE_UNITID" val="diagram722_6*l*1"/>
  <p:tag name="KSO_WM_UNIT_ISCONTENTSTITLE" val="0"/>
  <p:tag name="KSO_WM_UNIT_NOCLEAR" val="0"/>
  <p:tag name="KSO_WM_UNIT_DIAGRAM_ISNUMVISUAL" val="0"/>
  <p:tag name="KSO_WM_UNIT_DIAGRAM_ISREFERUNIT" val="0"/>
  <p:tag name="KSO_WM_DIAGRAM_GROUP_CODE" val="l1-1"/>
  <p:tag name="KSO_WM_UNIT_PRESET_TEXT" val="单击此处添加标题"/>
  <p:tag name="KSO_WM_UNIT_TEXT_FILL_FORE_SCHEMECOLOR_INDEX" val="13"/>
  <p:tag name="KSO_WM_UNIT_TEXT_FILL_TYPE" val="1"/>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1965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TEMPLATE_THUMBS_INDEX" val="1"/>
  <p:tag name="KSO_WM_TEMPLATE_TOPIC_ID" val="2869567"/>
  <p:tag name="KSO_WM_TEMPLATE_OUTLINE_ID" val="15"/>
  <p:tag name="KSO_WM_TEMPLATE_SCENE_ID" val="1"/>
  <p:tag name="KSO_WM_TEMPLATE_JOB_ID" val="2"/>
  <p:tag name="KSO_WM_TEMPLATE_TOPIC_DEFAULT" val="1"/>
  <p:tag name="KSO_WM_TEMPLATE_SUBCATEGORY" val="0"/>
  <p:tag name="KSO_WM_TAG_VERSION" val="1.0"/>
  <p:tag name="KSO_WM_BEAUTIFY_FLAG" val="#wm#"/>
  <p:tag name="KSO_WM_TEMPLATE_CATEGORY" val="custom"/>
  <p:tag name="KSO_WM_TEMPLATE_INDEX" val="20196581"/>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196581"/>
</p:tagLst>
</file>

<file path=ppt/theme/theme1.xml><?xml version="1.0" encoding="utf-8"?>
<a:theme xmlns:a="http://schemas.openxmlformats.org/drawingml/2006/main" name="Office 主题​​">
  <a:themeElements>
    <a:clrScheme name="7">
      <a:dk1>
        <a:srgbClr val="000000"/>
      </a:dk1>
      <a:lt1>
        <a:srgbClr val="FFFFFF"/>
      </a:lt1>
      <a:dk2>
        <a:srgbClr val="44546A"/>
      </a:dk2>
      <a:lt2>
        <a:srgbClr val="E7E6E6"/>
      </a:lt2>
      <a:accent1>
        <a:srgbClr val="595959"/>
      </a:accent1>
      <a:accent2>
        <a:srgbClr val="8496B0"/>
      </a:accent2>
      <a:accent3>
        <a:srgbClr val="D7B5C6"/>
      </a:accent3>
      <a:accent4>
        <a:srgbClr val="BCBCBC"/>
      </a:accent4>
      <a:accent5>
        <a:srgbClr val="034A90"/>
      </a:accent5>
      <a:accent6>
        <a:srgbClr val="595959"/>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
      <a:dk1>
        <a:srgbClr val="000000"/>
      </a:dk1>
      <a:lt1>
        <a:srgbClr val="FFFFFF"/>
      </a:lt1>
      <a:dk2>
        <a:srgbClr val="E2EFFD"/>
      </a:dk2>
      <a:lt2>
        <a:srgbClr val="FEFEFF"/>
      </a:lt2>
      <a:accent1>
        <a:srgbClr val="003C83"/>
      </a:accent1>
      <a:accent2>
        <a:srgbClr val="015CB7"/>
      </a:accent2>
      <a:accent3>
        <a:srgbClr val="2573C5"/>
      </a:accent3>
      <a:accent4>
        <a:srgbClr val="3785D8"/>
      </a:accent4>
      <a:accent5>
        <a:srgbClr val="3D90E9"/>
      </a:accent5>
      <a:accent6>
        <a:srgbClr val="1D7ADC"/>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2754</TotalTime>
  <Words>785</Words>
  <Application>Microsoft Office PowerPoint</Application>
  <PresentationFormat>宽屏</PresentationFormat>
  <Paragraphs>85</Paragraphs>
  <Slides>8</Slides>
  <Notes>0</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8</vt:i4>
      </vt:variant>
    </vt:vector>
  </HeadingPairs>
  <TitlesOfParts>
    <vt:vector size="15" baseType="lpstr">
      <vt:lpstr>宋体</vt:lpstr>
      <vt:lpstr>微软雅黑</vt:lpstr>
      <vt:lpstr>Arial</vt:lpstr>
      <vt:lpstr>Calibri</vt:lpstr>
      <vt:lpstr>Helvetica</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Canace Wind</dc:creator>
  <cp:lastModifiedBy>g519</cp:lastModifiedBy>
  <cp:revision>124</cp:revision>
  <dcterms:created xsi:type="dcterms:W3CDTF">2022-05-02T07:04:00Z</dcterms:created>
  <dcterms:modified xsi:type="dcterms:W3CDTF">2023-04-24T11:48:59Z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32DEFDA2809E4139868F8DBD8B1615BD</vt:lpwstr>
  </property>
  <property fmtid="{D5CDD505-2E9C-101B-9397-08002B2CF9AE}" pid="3" name="KSOProductBuildVer">
    <vt:lpwstr>2052-11.1.0.11691</vt:lpwstr>
  </property>
</Properties>
</file>

<file path=docProps/thumbnail.jpeg>
</file>